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0"/>
  </p:notesMasterIdLst>
  <p:sldIdLst>
    <p:sldId id="256" r:id="rId2"/>
    <p:sldId id="298" r:id="rId3"/>
    <p:sldId id="268" r:id="rId4"/>
    <p:sldId id="297" r:id="rId5"/>
    <p:sldId id="312" r:id="rId6"/>
    <p:sldId id="275" r:id="rId7"/>
    <p:sldId id="276" r:id="rId8"/>
    <p:sldId id="301" r:id="rId9"/>
    <p:sldId id="291" r:id="rId10"/>
    <p:sldId id="278" r:id="rId11"/>
    <p:sldId id="302" r:id="rId12"/>
    <p:sldId id="307" r:id="rId13"/>
    <p:sldId id="303" r:id="rId14"/>
    <p:sldId id="304" r:id="rId15"/>
    <p:sldId id="316" r:id="rId16"/>
    <p:sldId id="308" r:id="rId17"/>
    <p:sldId id="309" r:id="rId18"/>
    <p:sldId id="306" r:id="rId19"/>
    <p:sldId id="310" r:id="rId20"/>
    <p:sldId id="314" r:id="rId21"/>
    <p:sldId id="315" r:id="rId22"/>
    <p:sldId id="313" r:id="rId23"/>
    <p:sldId id="295" r:id="rId24"/>
    <p:sldId id="292" r:id="rId25"/>
    <p:sldId id="288" r:id="rId26"/>
    <p:sldId id="311" r:id="rId27"/>
    <p:sldId id="293" r:id="rId28"/>
    <p:sldId id="31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1E18-FC8B-4F92-AA70-87822C741A37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1A3D8-EA8C-4F1A-A7F9-4AF13EE4C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99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5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3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88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4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32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1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6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5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8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89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8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6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6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673264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A03C-63DC-43AF-B6A8-7763FBBD42C4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2855F4-697D-4D4A-B55F-63765E1F098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1587195" y="0"/>
            <a:ext cx="784797" cy="68664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12354665" y="0"/>
            <a:ext cx="307193" cy="6866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EXERCICES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98585"/>
            <a:ext cx="8596668" cy="1320800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VEGETARISCHES </a:t>
            </a:r>
            <a:r>
              <a:rPr lang="fr-FR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ESSEN</a:t>
            </a:r>
            <a:r>
              <a:rPr lang="fr-FR" sz="4800" dirty="0" smtClean="0">
                <a:solidFill>
                  <a:srgbClr val="FF0000"/>
                </a:solidFill>
              </a:rPr>
              <a:t/>
            </a:r>
            <a:br>
              <a:rPr lang="fr-FR" sz="4800" dirty="0" smtClean="0">
                <a:solidFill>
                  <a:srgbClr val="FF0000"/>
                </a:solidFill>
              </a:rPr>
            </a:br>
            <a:r>
              <a:rPr lang="fr-FR" sz="4800" dirty="0" smtClean="0">
                <a:solidFill>
                  <a:srgbClr val="00B050"/>
                </a:solidFill>
              </a:rPr>
              <a:t>PRO</a:t>
            </a:r>
            <a:r>
              <a:rPr lang="fr-FR" sz="4800" dirty="0" smtClean="0">
                <a:solidFill>
                  <a:srgbClr val="FF0000"/>
                </a:solidFill>
              </a:rPr>
              <a:t> </a:t>
            </a:r>
            <a:r>
              <a:rPr lang="fr-FR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ODER</a:t>
            </a:r>
            <a:r>
              <a:rPr lang="fr-FR" sz="4800" dirty="0" smtClean="0">
                <a:solidFill>
                  <a:srgbClr val="FF0000"/>
                </a:solidFill>
              </a:rPr>
              <a:t> CONTRA?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s://moulin-grillot.com/wp-content/uploads/2021/01/Vegetar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62" y="2160589"/>
            <a:ext cx="8237440" cy="411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4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74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gesund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2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94114" y="526784"/>
            <a:ext cx="781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vitaminreich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9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soll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keine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Tiere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töten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8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schmeckt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58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Obst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Gemüse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gesund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1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59380" y="526784"/>
            <a:ext cx="849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schmeckt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7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2714" y="477798"/>
            <a:ext cx="699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gefährlich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Gesundheit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3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69571" y="526784"/>
            <a:ext cx="837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Es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korrekte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Tierhaltung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7009" y="526784"/>
            <a:ext cx="946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Umwelt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34934" y="2898323"/>
            <a:ext cx="8082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Vegetarierin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2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25276" y="526784"/>
            <a:ext cx="876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Man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soll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alle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Tiere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schützen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6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40" y="179416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87" y="1964727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5864" y="2327618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33837" y="2327619"/>
            <a:ext cx="8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16477" y="526784"/>
            <a:ext cx="876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Tierquälerei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existiert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2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53" y="2237940"/>
            <a:ext cx="1460480" cy="14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9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245" y="556771"/>
            <a:ext cx="864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Vegetarisches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 - </a:t>
            </a:r>
            <a:r>
              <a:rPr lang="fr-FR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Meinung: 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4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155115" y="775473"/>
            <a:ext cx="8192057" cy="9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WIE KANN ICH</a:t>
            </a:r>
          </a:p>
          <a:p>
            <a:pPr algn="ctr"/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EINER DEBATTE TEILNEHMEN?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8" y="2611751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7943" y="3096268"/>
            <a:ext cx="588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mit ….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einverstanden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15" y="1454243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67943" y="4069451"/>
            <a:ext cx="822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67943" y="5042635"/>
            <a:ext cx="8220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Außerdem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schmeckt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8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0378" y="3088103"/>
            <a:ext cx="767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mit ….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einverstanden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0378" y="4061286"/>
            <a:ext cx="875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0378" y="5034470"/>
            <a:ext cx="99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Außerdem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vegetarisch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</a:t>
            </a:r>
            <a:r>
              <a:rPr lang="fr-FR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ssen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Umwelt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60" y="1499675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4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8" y="235944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1077" y="3550481"/>
            <a:ext cx="8023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seid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dran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sollen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der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Debatte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teilnehmen</a:t>
            </a:r>
            <a:endParaRPr lang="fr-FR" sz="28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Meinung </a:t>
            </a:r>
            <a:r>
              <a:rPr lang="fr-FR" sz="2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ausdrücken</a:t>
            </a:r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23" y="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age 1"/>
          <p:cNvSpPr/>
          <p:nvPr/>
        </p:nvSpPr>
        <p:spPr>
          <a:xfrm rot="10800000" flipH="1">
            <a:off x="1928884" y="5012870"/>
            <a:ext cx="987878" cy="8490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61567" y="5338736"/>
            <a:ext cx="622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Virage 6"/>
          <p:cNvSpPr/>
          <p:nvPr/>
        </p:nvSpPr>
        <p:spPr>
          <a:xfrm rot="10800000">
            <a:off x="7486468" y="5012870"/>
            <a:ext cx="1064475" cy="849086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70" y="5798674"/>
            <a:ext cx="778295" cy="77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66" y="5798674"/>
            <a:ext cx="778295" cy="77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6225" r="3730" b="3712"/>
          <a:stretch/>
        </p:blipFill>
        <p:spPr bwMode="auto">
          <a:xfrm>
            <a:off x="4601182" y="243191"/>
            <a:ext cx="1984443" cy="15175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91" y="2462543"/>
            <a:ext cx="6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91" y="3090158"/>
            <a:ext cx="784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vitaminreich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91" y="3668058"/>
            <a:ext cx="6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töten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" y="4245958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schützen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4828347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schmeckt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451473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Gemüse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074599"/>
            <a:ext cx="478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Umwelt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38" y="573256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55" y="58947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805725" y="2459260"/>
            <a:ext cx="6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Fleisch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Energie.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05725" y="3086875"/>
            <a:ext cx="784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Allesfresser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05725" y="3664775"/>
            <a:ext cx="6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korrekte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Tierhaltung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01135" y="4242675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langweilig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01135" y="4825064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schmeckt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01134" y="5448190"/>
            <a:ext cx="816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Fleisch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schmeckt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01134" y="6071316"/>
            <a:ext cx="816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Vegetarisches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gefährlich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</a:t>
            </a:r>
          </a:p>
          <a:p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Gesundheit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5593404" y="1770434"/>
            <a:ext cx="9728" cy="514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irage 23"/>
          <p:cNvSpPr/>
          <p:nvPr/>
        </p:nvSpPr>
        <p:spPr>
          <a:xfrm rot="5400000" flipV="1">
            <a:off x="7546681" y="1193732"/>
            <a:ext cx="1064475" cy="796182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rot="16200000" flipH="1" flipV="1">
            <a:off x="2806605" y="1226927"/>
            <a:ext cx="987878" cy="6566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2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18" y="2229776"/>
            <a:ext cx="1460480" cy="14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193"/>
            <a:ext cx="12192000" cy="55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2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18" y="2229776"/>
            <a:ext cx="1460480" cy="14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155115" y="775473"/>
            <a:ext cx="8192057" cy="9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KANN ICH</a:t>
            </a:r>
          </a:p>
          <a:p>
            <a:pPr algn="ctr"/>
            <a:r>
              <a:rPr lang="fr-F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MEINUNG AUSDRÜCKEN?</a:t>
            </a:r>
            <a:endParaRPr lang="fr-FR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8" y="2530108"/>
            <a:ext cx="3870290" cy="30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3086" y="2288004"/>
            <a:ext cx="540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03086" y="3058311"/>
            <a:ext cx="34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denke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03086" y="3868152"/>
            <a:ext cx="540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der Meinung, </a:t>
            </a:r>
            <a:r>
              <a:rPr lang="fr-F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517852" y="2024744"/>
            <a:ext cx="557485" cy="24704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84917" y="2982047"/>
            <a:ext cx="460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 </a:t>
            </a:r>
            <a:r>
              <a:rPr lang="fr-F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531843" y="3505267"/>
            <a:ext cx="571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531843" y="3566822"/>
            <a:ext cx="5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Vf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0" y="2680937"/>
            <a:ext cx="900594" cy="9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9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3086" y="2288004"/>
            <a:ext cx="540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03086" y="3058311"/>
            <a:ext cx="462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denke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03086" y="3868152"/>
            <a:ext cx="598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nicht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der Meinung,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dass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6828095" y="2008447"/>
            <a:ext cx="557485" cy="24704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86992" y="2982047"/>
            <a:ext cx="460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874741" y="3505267"/>
            <a:ext cx="571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874741" y="3566822"/>
            <a:ext cx="57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Vf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60737" y="526784"/>
            <a:ext cx="622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Fleisch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gibt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viel</a:t>
            </a:r>
            <a:r>
              <a:rPr lang="fr-F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Energie.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3" y="2788270"/>
            <a:ext cx="910773" cy="91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8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86451" y="3997234"/>
            <a:ext cx="303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Jetzt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10" y="2351315"/>
            <a:ext cx="1439063" cy="14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FF0000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392</Words>
  <Application>Microsoft Office PowerPoint</Application>
  <PresentationFormat>Grand écran</PresentationFormat>
  <Paragraphs>89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Facette</vt:lpstr>
      <vt:lpstr>VEGETARISCHES ESSEN PRO ODER CONTRA?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profs</dc:creator>
  <cp:lastModifiedBy>PB</cp:lastModifiedBy>
  <cp:revision>85</cp:revision>
  <dcterms:created xsi:type="dcterms:W3CDTF">2015-10-19T15:45:49Z</dcterms:created>
  <dcterms:modified xsi:type="dcterms:W3CDTF">2022-12-05T12:36:33Z</dcterms:modified>
  <cp:contentStatus/>
</cp:coreProperties>
</file>