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sldIdLst>
    <p:sldId id="256" r:id="rId2"/>
    <p:sldId id="257" r:id="rId3"/>
    <p:sldId id="266" r:id="rId4"/>
    <p:sldId id="260" r:id="rId5"/>
    <p:sldId id="265" r:id="rId6"/>
    <p:sldId id="258" r:id="rId7"/>
    <p:sldId id="259" r:id="rId8"/>
    <p:sldId id="261" r:id="rId9"/>
    <p:sldId id="267" r:id="rId10"/>
    <p:sldId id="268" r:id="rId11"/>
    <p:sldId id="269" r:id="rId12"/>
    <p:sldId id="262" r:id="rId13"/>
    <p:sldId id="26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56" autoAdjust="0"/>
    <p:restoredTop sz="94674"/>
  </p:normalViewPr>
  <p:slideViewPr>
    <p:cSldViewPr snapToGrid="0" snapToObjects="1">
      <p:cViewPr varScale="1">
        <p:scale>
          <a:sx n="89" d="100"/>
          <a:sy n="89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787255" y="883112"/>
            <a:ext cx="10390955" cy="649912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609585" indent="-609585" algn="l">
              <a:buFontTx/>
              <a:buBlip>
                <a:blip r:embed="rId3"/>
              </a:buBlip>
              <a:defRPr sz="400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fr-FR" dirty="0"/>
              <a:t>TITRE DE VOTRE PRÉSENTATION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574801" y="1533024"/>
            <a:ext cx="6908800" cy="451405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0" indent="0" algn="l">
              <a:buNone/>
              <a:defRPr sz="2933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PLACEZ VOTRE SOUS TITRE ICI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0895413" y="6356351"/>
            <a:ext cx="1296587" cy="365125"/>
          </a:xfrm>
        </p:spPr>
        <p:txBody>
          <a:bodyPr/>
          <a:lstStyle>
            <a:lvl1pPr>
              <a:defRPr sz="1067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26835849-C018-D841-A8E4-F285813C2F33}" type="datetimeFigureOut">
              <a:rPr lang="de-DE" smtClean="0"/>
              <a:t>30.11.2022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71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389717" y="5083969"/>
            <a:ext cx="7315200" cy="566739"/>
          </a:xfrm>
          <a:prstGeom prst="rect">
            <a:avLst/>
          </a:prstGeom>
        </p:spPr>
        <p:txBody>
          <a:bodyPr anchor="b">
            <a:noAutofit/>
          </a:bodyPr>
          <a:lstStyle>
            <a:lvl1pPr marL="609585" indent="-609585" algn="l">
              <a:buSzPct val="120000"/>
              <a:buFontTx/>
              <a:buBlip>
                <a:blip r:embed="rId3"/>
              </a:buBlip>
              <a:defRPr sz="3467" b="1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fr-FR" dirty="0"/>
              <a:t>Contenu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1282828"/>
            <a:ext cx="7315200" cy="3663757"/>
          </a:xfrm>
          <a:prstGeom prst="rect">
            <a:avLst/>
          </a:prstGeom>
          <a:ln w="57150" cap="sq" cmpd="sng">
            <a:solidFill>
              <a:srgbClr val="3198E5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24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048000" y="5650708"/>
            <a:ext cx="6656917" cy="5849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26835849-C018-D841-A8E4-F285813C2F33}" type="datetimeFigureOut">
              <a:rPr lang="de-DE" smtClean="0"/>
              <a:t>30.11.2022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951B3EAB-0258-AF47-A677-F8F597DAA2CF}" type="slidenum">
              <a:rPr lang="de-DE" smtClean="0"/>
              <a:t>‹N°›</a:t>
            </a:fld>
            <a:endParaRPr lang="de-DE"/>
          </a:p>
        </p:txBody>
      </p:sp>
      <p:sp>
        <p:nvSpPr>
          <p:cNvPr id="9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423229" y="477749"/>
            <a:ext cx="4743207" cy="3637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10" name="Espace réservé du texte 10"/>
          <p:cNvSpPr>
            <a:spLocks noGrp="1"/>
          </p:cNvSpPr>
          <p:nvPr>
            <p:ph type="body" sz="quarter" idx="15" hasCustomPrompt="1"/>
          </p:nvPr>
        </p:nvSpPr>
        <p:spPr>
          <a:xfrm>
            <a:off x="423229" y="155891"/>
            <a:ext cx="3031172" cy="32185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2133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/>
              <a:t>Chapitre 1</a:t>
            </a:r>
          </a:p>
        </p:txBody>
      </p:sp>
    </p:spTree>
    <p:extLst>
      <p:ext uri="{BB962C8B-B14F-4D97-AF65-F5344CB8AC3E}">
        <p14:creationId xmlns:p14="http://schemas.microsoft.com/office/powerpoint/2010/main" val="1856049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5849-C018-D841-A8E4-F285813C2F33}" type="datetimeFigureOut">
              <a:rPr lang="de-DE" smtClean="0"/>
              <a:t>30.11.2022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B3EAB-0258-AF47-A677-F8F597DAA2CF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7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Chapit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5041005" y="1984431"/>
            <a:ext cx="5706732" cy="1722116"/>
          </a:xfrm>
          <a:prstGeom prst="rect">
            <a:avLst/>
          </a:prstGeom>
        </p:spPr>
        <p:txBody>
          <a:bodyPr tIns="0" bIns="0" anchor="t">
            <a:normAutofit/>
          </a:bodyPr>
          <a:lstStyle>
            <a:lvl1pPr algn="l">
              <a:lnSpc>
                <a:spcPts val="5040"/>
              </a:lnSpc>
              <a:defRPr sz="4533" b="0" cap="all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fr-FR" dirty="0"/>
              <a:t>PLACEZ LE TITRE </a:t>
            </a:r>
            <a:br>
              <a:rPr lang="fr-FR" dirty="0"/>
            </a:br>
            <a:r>
              <a:rPr lang="fr-FR" dirty="0"/>
              <a:t>DU CHAPITRE ICI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26835849-C018-D841-A8E4-F285813C2F33}" type="datetimeFigureOut">
              <a:rPr lang="de-DE" smtClean="0"/>
              <a:t>30.11.2022</a:t>
            </a:fld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951B3EAB-0258-AF47-A677-F8F597DAA2CF}" type="slidenum">
              <a:rPr lang="de-DE" smtClean="0"/>
              <a:t>‹N°›</a:t>
            </a:fld>
            <a:endParaRPr lang="de-DE"/>
          </a:p>
        </p:txBody>
      </p:sp>
      <p:sp>
        <p:nvSpPr>
          <p:cNvPr id="9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4477494" y="1369709"/>
            <a:ext cx="4251380" cy="533480"/>
          </a:xfrm>
          <a:prstGeom prst="rect">
            <a:avLst/>
          </a:prstGeom>
        </p:spPr>
        <p:txBody>
          <a:bodyPr wrap="square" lIns="0" tIns="0" bIns="0">
            <a:spAutoFit/>
          </a:bodyPr>
          <a:lstStyle>
            <a:lvl1pPr marL="457189" indent="-457189" algn="l">
              <a:buSzPct val="120000"/>
              <a:buFontTx/>
              <a:buBlip>
                <a:blip r:embed="rId3"/>
              </a:buBlip>
              <a:defRPr sz="3467" baseline="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 Chapitre 1</a:t>
            </a:r>
          </a:p>
        </p:txBody>
      </p:sp>
    </p:spTree>
    <p:extLst>
      <p:ext uri="{BB962C8B-B14F-4D97-AF65-F5344CB8AC3E}">
        <p14:creationId xmlns:p14="http://schemas.microsoft.com/office/powerpoint/2010/main" val="21657827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cti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26835849-C018-D841-A8E4-F285813C2F33}" type="datetimeFigureOut">
              <a:rPr lang="de-DE" smtClean="0"/>
              <a:t>30.11.2022</a:t>
            </a:fld>
            <a:endParaRPr lang="de-D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951B3EAB-0258-AF47-A677-F8F597DAA2CF}" type="slidenum">
              <a:rPr lang="de-DE" smtClean="0"/>
              <a:t>‹N°›</a:t>
            </a:fld>
            <a:endParaRPr lang="de-DE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3543122" y="3042665"/>
            <a:ext cx="4413249" cy="604536"/>
          </a:xfrm>
          <a:prstGeom prst="rect">
            <a:avLst/>
          </a:prstGeom>
        </p:spPr>
        <p:txBody>
          <a:bodyPr vert="horz" lIns="0" bIns="0"/>
          <a:lstStyle>
            <a:lvl1pPr marL="457189" indent="-457189">
              <a:buSzPct val="120000"/>
              <a:buFontTx/>
              <a:buBlip>
                <a:blip r:embed="rId3"/>
              </a:buBlip>
              <a:defRPr sz="3467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fr-FR" dirty="0"/>
              <a:t> Chapitre 1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5" hasCustomPrompt="1"/>
          </p:nvPr>
        </p:nvSpPr>
        <p:spPr>
          <a:xfrm>
            <a:off x="4224809" y="3694318"/>
            <a:ext cx="5601932" cy="1692613"/>
          </a:xfrm>
          <a:prstGeom prst="rect">
            <a:avLst/>
          </a:prstGeom>
        </p:spPr>
        <p:txBody>
          <a:bodyPr vert="horz" lIns="0" tIns="0" bIns="0"/>
          <a:lstStyle>
            <a:lvl1pPr marL="0" indent="0">
              <a:lnSpc>
                <a:spcPts val="5120"/>
              </a:lnSpc>
              <a:buFontTx/>
              <a:buNone/>
              <a:defRPr sz="4533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PLACEZ LE TITRE DU CHAPITRE ICI</a:t>
            </a:r>
          </a:p>
        </p:txBody>
      </p:sp>
    </p:spTree>
    <p:extLst>
      <p:ext uri="{BB962C8B-B14F-4D97-AF65-F5344CB8AC3E}">
        <p14:creationId xmlns:p14="http://schemas.microsoft.com/office/powerpoint/2010/main" val="721293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12052" y="152345"/>
            <a:ext cx="1956189" cy="32540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133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750023" y="1492820"/>
            <a:ext cx="10516839" cy="4525963"/>
          </a:xfrm>
          <a:prstGeom prst="rect">
            <a:avLst/>
          </a:prstGeom>
        </p:spPr>
        <p:txBody>
          <a:bodyPr/>
          <a:lstStyle>
            <a:lvl1pPr marL="457189" indent="-457189">
              <a:buSzPct val="120000"/>
              <a:buFontTx/>
              <a:buBlip>
                <a:blip r:embed="rId3"/>
              </a:buBlip>
              <a:defRPr sz="3467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sz="2667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2133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2133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fr-FR" dirty="0"/>
              <a:t> Contenu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26835849-C018-D841-A8E4-F285813C2F33}" type="datetimeFigureOut">
              <a:rPr lang="de-DE" smtClean="0"/>
              <a:t>30.11.2022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951B3EAB-0258-AF47-A677-F8F597DAA2CF}" type="slidenum">
              <a:rPr lang="de-DE" smtClean="0"/>
              <a:t>‹N°›</a:t>
            </a:fld>
            <a:endParaRPr lang="de-DE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423229" y="477749"/>
            <a:ext cx="4743207" cy="3637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 dirty="0"/>
              <a:t>RAPPEL DU 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2058226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423229" y="477749"/>
            <a:ext cx="4743207" cy="3637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49760" y="2259913"/>
            <a:ext cx="4334813" cy="33940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8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848707" y="2259913"/>
            <a:ext cx="4395763" cy="3394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457189" indent="-457189">
              <a:buFontTx/>
              <a:buNone/>
              <a:defRPr lang="fr-FR" sz="18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lang="fr-FR" sz="3200"/>
            </a:lvl2pPr>
            <a:lvl3pPr>
              <a:defRPr lang="fr-FR" sz="2667"/>
            </a:lvl3pPr>
            <a:lvl4pPr>
              <a:defRPr lang="fr-FR" sz="2400"/>
            </a:lvl4pPr>
            <a:lvl5pPr>
              <a:defRPr lang="fr-FR" sz="2400"/>
            </a:lvl5pPr>
          </a:lstStyle>
          <a:p>
            <a:pPr marL="0" lvl="0" indent="0">
              <a:buFontTx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26835849-C018-D841-A8E4-F285813C2F33}" type="datetimeFigureOut">
              <a:rPr lang="de-DE" smtClean="0"/>
              <a:t>30.11.2022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951B3EAB-0258-AF47-A677-F8F597DAA2CF}" type="slidenum">
              <a:rPr lang="de-DE" smtClean="0"/>
              <a:t>‹N°›</a:t>
            </a:fld>
            <a:endParaRPr lang="de-DE"/>
          </a:p>
        </p:txBody>
      </p:sp>
      <p:sp>
        <p:nvSpPr>
          <p:cNvPr id="12" name="Titre 11"/>
          <p:cNvSpPr>
            <a:spLocks noGrp="1"/>
          </p:cNvSpPr>
          <p:nvPr>
            <p:ph type="title" hasCustomPrompt="1"/>
          </p:nvPr>
        </p:nvSpPr>
        <p:spPr>
          <a:xfrm>
            <a:off x="418969" y="155184"/>
            <a:ext cx="3321767" cy="306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lnSpc>
                <a:spcPts val="2560"/>
              </a:lnSpc>
              <a:defRPr lang="fr-FR" sz="2133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lvl="0" algn="l"/>
            <a:r>
              <a:rPr lang="fr-FR" dirty="0"/>
              <a:t>Chapitre 1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5" hasCustomPrompt="1"/>
          </p:nvPr>
        </p:nvSpPr>
        <p:spPr>
          <a:xfrm>
            <a:off x="6092861" y="1473830"/>
            <a:ext cx="4166539" cy="786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>
              <a:buSzPct val="120000"/>
              <a:buFontTx/>
              <a:buBlip>
                <a:blip r:embed="rId3"/>
              </a:buBlip>
              <a:defRPr lang="fr-FR" sz="3467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>
              <a:defRPr lang="fr-FR" sz="2667">
                <a:solidFill>
                  <a:srgbClr val="000000"/>
                </a:solidFill>
                <a:latin typeface="SegoeBook"/>
                <a:cs typeface="SegoeBook"/>
              </a:defRPr>
            </a:lvl2pPr>
            <a:lvl3pPr>
              <a:defRPr lang="fr-FR" sz="2400">
                <a:solidFill>
                  <a:srgbClr val="000000"/>
                </a:solidFill>
                <a:latin typeface="SegoeBook"/>
                <a:cs typeface="SegoeBook"/>
              </a:defRPr>
            </a:lvl3pPr>
            <a:lvl4pPr>
              <a:defRPr lang="fr-FR" sz="2133">
                <a:latin typeface="SegoeBook"/>
                <a:cs typeface="SegoeBook"/>
              </a:defRPr>
            </a:lvl4pPr>
            <a:lvl5pPr>
              <a:defRPr lang="fr-FR" sz="2133">
                <a:latin typeface="SegoeBook"/>
                <a:cs typeface="SegoeBook"/>
              </a:defRPr>
            </a:lvl5pPr>
          </a:lstStyle>
          <a:p>
            <a:pPr lvl="0">
              <a:buSzPct val="120000"/>
              <a:buFontTx/>
              <a:buBlip>
                <a:blip r:embed="rId3"/>
              </a:buBlip>
            </a:pPr>
            <a:r>
              <a:rPr lang="fr-FR" dirty="0"/>
              <a:t> Contenu</a:t>
            </a:r>
          </a:p>
        </p:txBody>
      </p:sp>
      <p:sp>
        <p:nvSpPr>
          <p:cNvPr id="16" name="Espace réservé du texte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5413" y="1473830"/>
            <a:ext cx="4166539" cy="786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09585" indent="-609585">
              <a:buSzPct val="121000"/>
              <a:buFontTx/>
              <a:buBlip>
                <a:blip r:embed="rId3"/>
              </a:buBlip>
              <a:defRPr lang="fr-FR" sz="3467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>
              <a:buSzPct val="120000"/>
              <a:buFontTx/>
              <a:buBlip>
                <a:blip r:embed="rId3"/>
              </a:buBlip>
            </a:pPr>
            <a:r>
              <a:rPr lang="fr-FR"/>
              <a:t>Contenu</a:t>
            </a:r>
          </a:p>
        </p:txBody>
      </p:sp>
    </p:spTree>
    <p:extLst>
      <p:ext uri="{BB962C8B-B14F-4D97-AF65-F5344CB8AC3E}">
        <p14:creationId xmlns:p14="http://schemas.microsoft.com/office/powerpoint/2010/main" val="2857136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23229" y="145609"/>
            <a:ext cx="1973199" cy="30127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133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dirty="0"/>
              <a:t>Chapitre 1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609585" indent="-609585">
              <a:buSzPct val="120000"/>
              <a:buFontTx/>
              <a:buBlip>
                <a:blip r:embed="rId3"/>
              </a:buBlip>
              <a:defRPr sz="3467" b="1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9" y="1535113"/>
            <a:ext cx="5084164" cy="639763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609585" indent="-609585">
              <a:buSzPct val="120000"/>
              <a:buFontTx/>
              <a:buBlip>
                <a:blip r:embed="rId3"/>
              </a:buBlip>
              <a:defRPr sz="3467" b="1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Contenu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26835849-C018-D841-A8E4-F285813C2F33}" type="datetimeFigureOut">
              <a:rPr lang="de-DE" smtClean="0"/>
              <a:t>30.11.2022</a:t>
            </a:fld>
            <a:endParaRPr lang="de-D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951B3EAB-0258-AF47-A677-F8F597DAA2CF}" type="slidenum">
              <a:rPr lang="de-DE" smtClean="0"/>
              <a:t>‹N°›</a:t>
            </a:fld>
            <a:endParaRPr lang="de-DE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423229" y="477749"/>
            <a:ext cx="4743207" cy="3637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13" name="Espace réservé du graphique 12"/>
          <p:cNvSpPr>
            <a:spLocks noGrp="1"/>
          </p:cNvSpPr>
          <p:nvPr>
            <p:ph type="chart" sz="quarter" idx="15"/>
          </p:nvPr>
        </p:nvSpPr>
        <p:spPr>
          <a:xfrm>
            <a:off x="704851" y="2571751"/>
            <a:ext cx="4874683" cy="3376083"/>
          </a:xfrm>
          <a:prstGeom prst="rect">
            <a:avLst/>
          </a:prstGeom>
          <a:ln w="57150" cap="sq" cmpd="sng">
            <a:solidFill>
              <a:srgbClr val="3198E5"/>
            </a:solidFill>
            <a:miter lim="800000"/>
          </a:ln>
        </p:spPr>
        <p:txBody>
          <a:bodyPr lIns="0" tIns="0" bIns="0" anchor="ctr" anchorCtr="0">
            <a:normAutofit/>
          </a:bodyPr>
          <a:lstStyle>
            <a:lvl1pPr marL="0" indent="0" algn="ctr">
              <a:buFontTx/>
              <a:buNone/>
              <a:defRPr sz="24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smtClean="0"/>
              <a:t>Cliquez sur l'icône pour ajouter un graphique</a:t>
            </a:r>
            <a:endParaRPr lang="fr-FR"/>
          </a:p>
        </p:txBody>
      </p:sp>
      <p:sp>
        <p:nvSpPr>
          <p:cNvPr id="15" name="Espace réservé du graphique 14"/>
          <p:cNvSpPr>
            <a:spLocks noGrp="1"/>
          </p:cNvSpPr>
          <p:nvPr>
            <p:ph type="chart" sz="quarter" idx="16"/>
          </p:nvPr>
        </p:nvSpPr>
        <p:spPr>
          <a:xfrm>
            <a:off x="6273801" y="2571751"/>
            <a:ext cx="5003732" cy="3376083"/>
          </a:xfrm>
          <a:prstGeom prst="rect">
            <a:avLst/>
          </a:prstGeom>
          <a:ln w="57150" cap="sq" cmpd="sng">
            <a:solidFill>
              <a:srgbClr val="3198E5"/>
            </a:solidFill>
            <a:miter lim="800000"/>
          </a:ln>
        </p:spPr>
        <p:txBody>
          <a:bodyPr lIns="0" tIns="0" bIns="0" anchor="ctr" anchorCtr="0">
            <a:normAutofit/>
          </a:bodyPr>
          <a:lstStyle>
            <a:lvl1pPr marL="0" indent="0" algn="ctr">
              <a:buFontTx/>
              <a:buNone/>
              <a:defRPr sz="24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smtClean="0"/>
              <a:t>Cliquez sur l'icône pour ajouter un graphique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0446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26835849-C018-D841-A8E4-F285813C2F33}" type="datetimeFigureOut">
              <a:rPr lang="de-DE" smtClean="0"/>
              <a:t>30.11.2022</a:t>
            </a:fld>
            <a:endParaRPr lang="de-D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951B3EAB-0258-AF47-A677-F8F597DAA2CF}" type="slidenum">
              <a:rPr lang="de-DE" smtClean="0"/>
              <a:t>‹N°›</a:t>
            </a:fld>
            <a:endParaRPr lang="de-DE"/>
          </a:p>
        </p:txBody>
      </p:sp>
      <p:sp>
        <p:nvSpPr>
          <p:cNvPr id="7" name="Espace réservé du texte 10"/>
          <p:cNvSpPr>
            <a:spLocks noGrp="1"/>
          </p:cNvSpPr>
          <p:nvPr>
            <p:ph type="body" sz="quarter" idx="13" hasCustomPrompt="1"/>
          </p:nvPr>
        </p:nvSpPr>
        <p:spPr>
          <a:xfrm>
            <a:off x="423229" y="477749"/>
            <a:ext cx="4743207" cy="3637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4" hasCustomPrompt="1"/>
          </p:nvPr>
        </p:nvSpPr>
        <p:spPr>
          <a:xfrm>
            <a:off x="419883" y="154547"/>
            <a:ext cx="2698277" cy="29282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FontTx/>
              <a:buNone/>
              <a:defRPr lang="fr-FR" sz="2133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fr-FR"/>
            </a:lvl2pPr>
            <a:lvl3pPr>
              <a:defRPr lang="fr-FR"/>
            </a:lvl3pPr>
            <a:lvl4pPr>
              <a:defRPr lang="fr-FR"/>
            </a:lvl4pPr>
            <a:lvl5pPr>
              <a:defRPr lang="fr-FR"/>
            </a:lvl5pPr>
          </a:lstStyle>
          <a:p>
            <a:pPr marL="0" lvl="0">
              <a:lnSpc>
                <a:spcPts val="2560"/>
              </a:lnSpc>
              <a:spcBef>
                <a:spcPct val="0"/>
              </a:spcBef>
              <a:buNone/>
            </a:pPr>
            <a:r>
              <a:rPr lang="fr-FR" dirty="0"/>
              <a:t>Chapitre 1</a:t>
            </a:r>
          </a:p>
        </p:txBody>
      </p:sp>
    </p:spTree>
    <p:extLst>
      <p:ext uri="{BB962C8B-B14F-4D97-AF65-F5344CB8AC3E}">
        <p14:creationId xmlns:p14="http://schemas.microsoft.com/office/powerpoint/2010/main" val="674582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26835849-C018-D841-A8E4-F285813C2F33}" type="datetimeFigureOut">
              <a:rPr lang="de-DE" smtClean="0"/>
              <a:t>30.11.2022</a:t>
            </a:fld>
            <a:endParaRPr lang="de-D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951B3EAB-0258-AF47-A677-F8F597DAA2CF}" type="slidenum">
              <a:rPr lang="de-DE" smtClean="0"/>
              <a:t>‹N°›</a:t>
            </a:fld>
            <a:endParaRPr lang="de-DE"/>
          </a:p>
        </p:txBody>
      </p:sp>
      <p:sp>
        <p:nvSpPr>
          <p:cNvPr id="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1431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au avec légen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85455" y="2247515"/>
            <a:ext cx="2996687" cy="373559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-457189">
              <a:spcBef>
                <a:spcPts val="400"/>
              </a:spcBef>
              <a:buFontTx/>
              <a:buNone/>
              <a:defRPr lang="fr-FR" sz="18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26835849-C018-D841-A8E4-F285813C2F33}" type="datetimeFigureOut">
              <a:rPr lang="de-DE" smtClean="0"/>
              <a:t>30.11.2022</a:t>
            </a:fld>
            <a:endParaRPr lang="de-D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67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951B3EAB-0258-AF47-A677-F8F597DAA2CF}" type="slidenum">
              <a:rPr lang="de-DE" smtClean="0"/>
              <a:t>‹N°›</a:t>
            </a:fld>
            <a:endParaRPr lang="de-DE"/>
          </a:p>
        </p:txBody>
      </p:sp>
      <p:sp>
        <p:nvSpPr>
          <p:cNvPr id="13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423229" y="477749"/>
            <a:ext cx="4743207" cy="36376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RAPPEL DU TITRE DU CHAPITRE</a:t>
            </a:r>
          </a:p>
        </p:txBody>
      </p:sp>
      <p:sp>
        <p:nvSpPr>
          <p:cNvPr id="14" name="Espace réservé du texte 9"/>
          <p:cNvSpPr>
            <a:spLocks noGrp="1"/>
          </p:cNvSpPr>
          <p:nvPr>
            <p:ph type="body" sz="quarter" idx="15" hasCustomPrompt="1"/>
          </p:nvPr>
        </p:nvSpPr>
        <p:spPr>
          <a:xfrm>
            <a:off x="431724" y="166390"/>
            <a:ext cx="2698277" cy="29282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marL="0" indent="0">
              <a:buFontTx/>
              <a:buNone/>
              <a:defRPr lang="fr-FR" sz="2133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  <a:lvl2pPr>
              <a:defRPr lang="fr-FR"/>
            </a:lvl2pPr>
            <a:lvl3pPr>
              <a:defRPr lang="fr-FR"/>
            </a:lvl3pPr>
            <a:lvl4pPr>
              <a:defRPr lang="fr-FR"/>
            </a:lvl4pPr>
            <a:lvl5pPr>
              <a:defRPr lang="fr-FR"/>
            </a:lvl5pPr>
          </a:lstStyle>
          <a:p>
            <a:pPr marL="0" lvl="0">
              <a:lnSpc>
                <a:spcPts val="2560"/>
              </a:lnSpc>
              <a:spcBef>
                <a:spcPct val="0"/>
              </a:spcBef>
              <a:buNone/>
            </a:pPr>
            <a:r>
              <a:rPr lang="fr-FR" dirty="0"/>
              <a:t>Chapitre 1</a:t>
            </a:r>
          </a:p>
        </p:txBody>
      </p:sp>
      <p:sp>
        <p:nvSpPr>
          <p:cNvPr id="18" name="Espace réservé du texte 17"/>
          <p:cNvSpPr>
            <a:spLocks noGrp="1"/>
          </p:cNvSpPr>
          <p:nvPr>
            <p:ph type="body" sz="quarter" idx="17" hasCustomPrompt="1"/>
          </p:nvPr>
        </p:nvSpPr>
        <p:spPr>
          <a:xfrm>
            <a:off x="758409" y="1569156"/>
            <a:ext cx="3592944" cy="6680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457189" indent="-457189">
              <a:buSzPct val="120000"/>
              <a:buFontTx/>
              <a:buBlip>
                <a:blip r:embed="rId3"/>
              </a:buBlip>
              <a:defRPr sz="3467" baseline="0">
                <a:solidFill>
                  <a:srgbClr val="123A6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pPr lvl="0"/>
            <a:r>
              <a:rPr lang="fr-FR"/>
              <a:t> Contenu</a:t>
            </a:r>
          </a:p>
        </p:txBody>
      </p:sp>
      <p:sp>
        <p:nvSpPr>
          <p:cNvPr id="22" name="Espace réservé du tableau 21"/>
          <p:cNvSpPr>
            <a:spLocks noGrp="1"/>
          </p:cNvSpPr>
          <p:nvPr>
            <p:ph type="tbl" sz="quarter" idx="19"/>
          </p:nvPr>
        </p:nvSpPr>
        <p:spPr>
          <a:xfrm>
            <a:off x="5613657" y="1587950"/>
            <a:ext cx="5968744" cy="4395161"/>
          </a:xfrm>
          <a:prstGeom prst="rect">
            <a:avLst/>
          </a:prstGeom>
          <a:ln w="57150" cap="sq" cmpd="sng">
            <a:solidFill>
              <a:srgbClr val="3198E5"/>
            </a:solidFill>
            <a:miter lim="800000"/>
          </a:ln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>
                <a:solidFill>
                  <a:srgbClr val="3198E5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fr-FR" smtClean="0"/>
              <a:t>Cliquez sur l'icône pour ajouter un tableau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647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>
                <a:solidFill>
                  <a:schemeClr val="tx1">
                    <a:tint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26835849-C018-D841-A8E4-F285813C2F33}" type="datetimeFigureOut">
              <a:rPr lang="de-DE" smtClean="0"/>
              <a:t>30.11.2022</a:t>
            </a:fld>
            <a:endParaRPr lang="de-D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>
                <a:solidFill>
                  <a:schemeClr val="tx1">
                    <a:tint val="75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951B3EAB-0258-AF47-A677-F8F597DAA2CF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82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98E0BB4-B011-FA41-B262-CF646589A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864" y="2798176"/>
            <a:ext cx="10390955" cy="649912"/>
          </a:xfrm>
        </p:spPr>
        <p:txBody>
          <a:bodyPr/>
          <a:lstStyle/>
          <a:p>
            <a:r>
              <a:rPr lang="de-DE" sz="6000" dirty="0"/>
              <a:t>Tierschutz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FB3E7C8-AA23-764C-83FD-5A23FAA0C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341" y="146911"/>
            <a:ext cx="3148809" cy="314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36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711351" y="5684805"/>
            <a:ext cx="4183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Bodenhaltung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9"/>
          <a:stretch/>
        </p:blipFill>
        <p:spPr>
          <a:xfrm>
            <a:off x="5068378" y="1509621"/>
            <a:ext cx="6814149" cy="395952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04793" y="2801206"/>
            <a:ext cx="4183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leben die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Hühner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3498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806243" y="5840081"/>
            <a:ext cx="4183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Käfighaltung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Illegale Käfighaltung aufgedeckt!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0"/>
          <a:stretch/>
        </p:blipFill>
        <p:spPr bwMode="auto">
          <a:xfrm>
            <a:off x="4842270" y="1392754"/>
            <a:ext cx="7016202" cy="430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04793" y="2801206"/>
            <a:ext cx="4183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leben die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Hühner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20286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9302B45-18E3-394E-846B-EDC6605530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0959" y="1624373"/>
            <a:ext cx="10501312" cy="1049337"/>
          </a:xfrm>
          <a:prstGeom prst="rect">
            <a:avLst/>
          </a:prstGeom>
        </p:spPr>
        <p:txBody>
          <a:bodyPr/>
          <a:lstStyle/>
          <a:p>
            <a:r>
              <a:rPr lang="de-DE" sz="3200" dirty="0"/>
              <a:t>Was </a:t>
            </a:r>
            <a:r>
              <a:rPr lang="de-DE" sz="3200" dirty="0" smtClean="0"/>
              <a:t>können wir machen</a:t>
            </a:r>
            <a:r>
              <a:rPr lang="de-DE" sz="3200" dirty="0"/>
              <a:t>, wenn </a:t>
            </a:r>
            <a:r>
              <a:rPr lang="de-DE" sz="3200" dirty="0" smtClean="0"/>
              <a:t>wir </a:t>
            </a:r>
            <a:r>
              <a:rPr lang="de-DE" sz="3200" dirty="0"/>
              <a:t>kein Fleisch </a:t>
            </a:r>
            <a:r>
              <a:rPr lang="de-DE" sz="3200" dirty="0" smtClean="0"/>
              <a:t>essen?</a:t>
            </a:r>
            <a:endParaRPr lang="de-DE" sz="3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CA91325-5120-354E-9273-5AFF97C59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7" t="52141" r="2352" b="24336"/>
          <a:stretch/>
        </p:blipFill>
        <p:spPr>
          <a:xfrm>
            <a:off x="888409" y="2934945"/>
            <a:ext cx="10673862" cy="16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2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9302B45-18E3-394E-846B-EDC6605530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8060" y="1675384"/>
            <a:ext cx="11455879" cy="1049337"/>
          </a:xfrm>
          <a:prstGeom prst="rect">
            <a:avLst/>
          </a:prstGeom>
        </p:spPr>
        <p:txBody>
          <a:bodyPr/>
          <a:lstStyle/>
          <a:p>
            <a:r>
              <a:rPr lang="de-DE" sz="3200" dirty="0" smtClean="0"/>
              <a:t>Wie können wir kranken Katzen helfen?</a:t>
            </a:r>
            <a:endParaRPr lang="de-DE" sz="3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CA91325-5120-354E-9273-5AFF97C59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8" t="74471" r="2404" b="2873"/>
          <a:stretch/>
        </p:blipFill>
        <p:spPr>
          <a:xfrm>
            <a:off x="967154" y="2903733"/>
            <a:ext cx="10656277" cy="155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03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250167" y="1066654"/>
            <a:ext cx="9520238" cy="104933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fr-FR" dirty="0" err="1" smtClean="0"/>
              <a:t>Tierschutz</a:t>
            </a:r>
            <a:endParaRPr lang="fr-FR" dirty="0"/>
          </a:p>
        </p:txBody>
      </p:sp>
      <p:pic>
        <p:nvPicPr>
          <p:cNvPr id="8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523" y="184549"/>
            <a:ext cx="1146175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06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BB84EC3-D27C-7749-B63D-0F15C8904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211"/>
          <a:stretch/>
        </p:blipFill>
        <p:spPr>
          <a:xfrm>
            <a:off x="6922713" y="1250950"/>
            <a:ext cx="4974851" cy="5553834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xmlns="" id="{B0D2E5CF-ACCC-8141-B68E-0EFE2B4735F2}"/>
              </a:ext>
            </a:extLst>
          </p:cNvPr>
          <p:cNvSpPr txBox="1">
            <a:spLocks/>
          </p:cNvSpPr>
          <p:nvPr/>
        </p:nvSpPr>
        <p:spPr>
          <a:xfrm>
            <a:off x="407651" y="3029664"/>
            <a:ext cx="5836547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Was für ein Dokument ist das?</a:t>
            </a:r>
          </a:p>
          <a:p>
            <a:endParaRPr lang="de-DE" dirty="0"/>
          </a:p>
          <a:p>
            <a:r>
              <a:rPr lang="de-DE" dirty="0" smtClean="0"/>
              <a:t>Welche Kurse werden organisiert?</a:t>
            </a:r>
            <a:endParaRPr lang="de-DE" dirty="0"/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xmlns="" id="{B0D2E5CF-ACCC-8141-B68E-0EFE2B4735F2}"/>
              </a:ext>
            </a:extLst>
          </p:cNvPr>
          <p:cNvSpPr txBox="1">
            <a:spLocks/>
          </p:cNvSpPr>
          <p:nvPr/>
        </p:nvSpPr>
        <p:spPr>
          <a:xfrm>
            <a:off x="344294" y="3944233"/>
            <a:ext cx="5836547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Wann finden sie statt?</a:t>
            </a:r>
            <a:endParaRPr lang="de-DE" dirty="0"/>
          </a:p>
        </p:txBody>
      </p:sp>
      <p:pic>
        <p:nvPicPr>
          <p:cNvPr id="6" name="Picture 5" descr="C:\Users\Pierre\Pictures\Bibliothèque multimédia Microsoft\j043164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268" y="0"/>
            <a:ext cx="1393732" cy="139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14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fografik: Das bedeutet die Zahl auf dem Ei | Statis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2"/>
          <a:stretch/>
        </p:blipFill>
        <p:spPr bwMode="auto">
          <a:xfrm>
            <a:off x="1777041" y="1464659"/>
            <a:ext cx="8065998" cy="475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410754" y="5003321"/>
            <a:ext cx="105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fr-FR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Bioeier</a:t>
            </a:r>
            <a:r>
              <a:rPr lang="fr-F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295B4A5-6766-1B4E-B469-41EB8E56DB02}"/>
              </a:ext>
            </a:extLst>
          </p:cNvPr>
          <p:cNvSpPr txBox="1"/>
          <p:nvPr/>
        </p:nvSpPr>
        <p:spPr>
          <a:xfrm>
            <a:off x="4806204" y="5673284"/>
            <a:ext cx="198627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Keine Tierquälerei!</a:t>
            </a:r>
            <a:endParaRPr lang="de-DE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C6B1927-A829-7A4B-80F1-12A0CC38615C}"/>
              </a:ext>
            </a:extLst>
          </p:cNvPr>
          <p:cNvSpPr txBox="1"/>
          <p:nvPr/>
        </p:nvSpPr>
        <p:spPr>
          <a:xfrm>
            <a:off x="296951" y="3551958"/>
            <a:ext cx="227418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Wir essen kein Fleisch.</a:t>
            </a:r>
            <a:endParaRPr lang="de-DE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1D6929C-CBD8-CF43-B73B-036387A7B778}"/>
              </a:ext>
            </a:extLst>
          </p:cNvPr>
          <p:cNvSpPr txBox="1"/>
          <p:nvPr/>
        </p:nvSpPr>
        <p:spPr>
          <a:xfrm>
            <a:off x="2144751" y="4968454"/>
            <a:ext cx="40490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Menschen wollen kranken Katzen helfen.</a:t>
            </a:r>
            <a:endParaRPr lang="de-DE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F1D6929C-CBD8-CF43-B73B-036387A7B778}"/>
              </a:ext>
            </a:extLst>
          </p:cNvPr>
          <p:cNvSpPr txBox="1"/>
          <p:nvPr/>
        </p:nvSpPr>
        <p:spPr>
          <a:xfrm>
            <a:off x="4245418" y="4113012"/>
            <a:ext cx="202598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Wir sammeln Müll.</a:t>
            </a:r>
            <a:endParaRPr lang="de-DE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F1D6929C-CBD8-CF43-B73B-036387A7B778}"/>
              </a:ext>
            </a:extLst>
          </p:cNvPr>
          <p:cNvSpPr txBox="1"/>
          <p:nvPr/>
        </p:nvSpPr>
        <p:spPr>
          <a:xfrm>
            <a:off x="193490" y="5643062"/>
            <a:ext cx="314363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Jugendliche leisten erste Hilfe.</a:t>
            </a:r>
            <a:endParaRPr lang="de-DE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F1D6929C-CBD8-CF43-B73B-036387A7B778}"/>
              </a:ext>
            </a:extLst>
          </p:cNvPr>
          <p:cNvSpPr txBox="1"/>
          <p:nvPr/>
        </p:nvSpPr>
        <p:spPr>
          <a:xfrm>
            <a:off x="1183032" y="2725806"/>
            <a:ext cx="419831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Wir setzen uns für eine saubere Natur ein.</a:t>
            </a:r>
            <a:endParaRPr lang="de-DE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6295B4A5-6766-1B4E-B469-41EB8E56DB02}"/>
              </a:ext>
            </a:extLst>
          </p:cNvPr>
          <p:cNvSpPr txBox="1"/>
          <p:nvPr/>
        </p:nvSpPr>
        <p:spPr>
          <a:xfrm>
            <a:off x="736580" y="4312622"/>
            <a:ext cx="281634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Keine Plastiktüten im Meer!</a:t>
            </a:r>
            <a:endParaRPr lang="de-DE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6295B4A5-6766-1B4E-B469-41EB8E56DB02}"/>
              </a:ext>
            </a:extLst>
          </p:cNvPr>
          <p:cNvSpPr txBox="1"/>
          <p:nvPr/>
        </p:nvSpPr>
        <p:spPr>
          <a:xfrm>
            <a:off x="3226836" y="3392355"/>
            <a:ext cx="345622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Ich esse gern Fleisch und Schinken.</a:t>
            </a:r>
            <a:endParaRPr lang="de-DE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BB84EC3-D27C-7749-B63D-0F15C8904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211"/>
          <a:stretch/>
        </p:blipFill>
        <p:spPr>
          <a:xfrm>
            <a:off x="6922713" y="1250950"/>
            <a:ext cx="4974851" cy="5553834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xmlns="" id="{B0D2E5CF-ACCC-8141-B68E-0EFE2B4735F2}"/>
              </a:ext>
            </a:extLst>
          </p:cNvPr>
          <p:cNvSpPr txBox="1">
            <a:spLocks/>
          </p:cNvSpPr>
          <p:nvPr/>
        </p:nvSpPr>
        <p:spPr>
          <a:xfrm>
            <a:off x="255553" y="668816"/>
            <a:ext cx="6794609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 smtClean="0"/>
              <a:t>Finde für jeden Kurs einen Kommentar.</a:t>
            </a:r>
            <a:endParaRPr lang="de-DE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F1D6929C-CBD8-CF43-B73B-036387A7B778}"/>
              </a:ext>
            </a:extLst>
          </p:cNvPr>
          <p:cNvSpPr txBox="1"/>
          <p:nvPr/>
        </p:nvSpPr>
        <p:spPr>
          <a:xfrm>
            <a:off x="3904042" y="2238700"/>
            <a:ext cx="286266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Ich möchte Senioren helfen.</a:t>
            </a:r>
            <a:endParaRPr lang="de-DE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F1D6929C-CBD8-CF43-B73B-036387A7B778}"/>
              </a:ext>
            </a:extLst>
          </p:cNvPr>
          <p:cNvSpPr txBox="1"/>
          <p:nvPr/>
        </p:nvSpPr>
        <p:spPr>
          <a:xfrm>
            <a:off x="296951" y="1743399"/>
            <a:ext cx="370110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Schüler helfen bei den Hausaufgaben.</a:t>
            </a:r>
            <a:endParaRPr lang="de-DE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xmlns="" id="{F1D6929C-CBD8-CF43-B73B-036387A7B778}"/>
              </a:ext>
            </a:extLst>
          </p:cNvPr>
          <p:cNvSpPr txBox="1"/>
          <p:nvPr/>
        </p:nvSpPr>
        <p:spPr>
          <a:xfrm>
            <a:off x="2481731" y="6262322"/>
            <a:ext cx="267166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smtClean="0"/>
              <a:t>Für eine saubere Umwelt.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287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Pierre\Pictures\Bibliothèque multimédia Microsoft\j04339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279" y="2298095"/>
            <a:ext cx="1467699" cy="146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4067957" y="4032672"/>
            <a:ext cx="3868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(</a:t>
            </a:r>
            <a:r>
              <a:rPr lang="fr-FR" sz="3200" dirty="0" err="1" smtClean="0"/>
              <a:t>Übungsheft</a:t>
            </a:r>
            <a:r>
              <a:rPr lang="fr-FR" sz="3200" dirty="0" smtClean="0"/>
              <a:t> </a:t>
            </a:r>
            <a:r>
              <a:rPr lang="fr-FR" sz="3200" dirty="0" err="1" smtClean="0"/>
              <a:t>Seite</a:t>
            </a:r>
            <a:r>
              <a:rPr lang="fr-FR" sz="3200" dirty="0" smtClean="0"/>
              <a:t> 43)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64674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012614-FF3E-C24F-A677-ACD7C059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988" y="664874"/>
            <a:ext cx="10809249" cy="734349"/>
          </a:xfrm>
        </p:spPr>
        <p:txBody>
          <a:bodyPr>
            <a:normAutofit/>
          </a:bodyPr>
          <a:lstStyle/>
          <a:p>
            <a:r>
              <a:rPr lang="de-DE" sz="3200" dirty="0"/>
              <a:t>Für welche Tiere kannst du dich in welchem Kurs engagieren?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DCE4E09-F5B1-B04A-AFB4-8F61F7623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53754"/>
            <a:ext cx="12192000" cy="4637331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1E42C57B-249C-A247-BDA5-B63254A96EC6}"/>
              </a:ext>
            </a:extLst>
          </p:cNvPr>
          <p:cNvCxnSpPr/>
          <p:nvPr/>
        </p:nvCxnSpPr>
        <p:spPr>
          <a:xfrm>
            <a:off x="2129883" y="4036741"/>
            <a:ext cx="1271239" cy="15760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xmlns="" id="{9D6046C1-9A95-4D43-BFA1-111F252847E0}"/>
              </a:ext>
            </a:extLst>
          </p:cNvPr>
          <p:cNvCxnSpPr/>
          <p:nvPr/>
        </p:nvCxnSpPr>
        <p:spPr>
          <a:xfrm flipV="1">
            <a:off x="1955180" y="2720898"/>
            <a:ext cx="3523786" cy="70810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xmlns="" id="{8678CB6A-4B3B-A442-9545-6FFF11E9C82F}"/>
              </a:ext>
            </a:extLst>
          </p:cNvPr>
          <p:cNvCxnSpPr>
            <a:cxnSpLocks/>
          </p:cNvCxnSpPr>
          <p:nvPr/>
        </p:nvCxnSpPr>
        <p:spPr>
          <a:xfrm flipH="1" flipV="1">
            <a:off x="2401229" y="2715859"/>
            <a:ext cx="1871546" cy="158028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2F997C65-6C9D-2349-8877-F6CA8494E158}"/>
              </a:ext>
            </a:extLst>
          </p:cNvPr>
          <p:cNvCxnSpPr/>
          <p:nvPr/>
        </p:nvCxnSpPr>
        <p:spPr>
          <a:xfrm>
            <a:off x="5389756" y="4560599"/>
            <a:ext cx="1271239" cy="15760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xmlns="" id="{5D6D7346-14A5-924E-96F3-881BE37FACA3}"/>
              </a:ext>
            </a:extLst>
          </p:cNvPr>
          <p:cNvCxnSpPr/>
          <p:nvPr/>
        </p:nvCxnSpPr>
        <p:spPr>
          <a:xfrm>
            <a:off x="7160941" y="4171235"/>
            <a:ext cx="1271239" cy="157603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xmlns="" id="{60944B8E-772E-304B-84E5-084D73171176}"/>
              </a:ext>
            </a:extLst>
          </p:cNvPr>
          <p:cNvCxnSpPr>
            <a:cxnSpLocks/>
          </p:cNvCxnSpPr>
          <p:nvPr/>
        </p:nvCxnSpPr>
        <p:spPr>
          <a:xfrm flipH="1" flipV="1">
            <a:off x="9054790" y="2715859"/>
            <a:ext cx="245327" cy="114049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xmlns="" id="{4D5598E3-D330-C445-B1BF-467407F30A97}"/>
              </a:ext>
            </a:extLst>
          </p:cNvPr>
          <p:cNvCxnSpPr>
            <a:cxnSpLocks/>
          </p:cNvCxnSpPr>
          <p:nvPr/>
        </p:nvCxnSpPr>
        <p:spPr>
          <a:xfrm flipH="1" flipV="1">
            <a:off x="5594194" y="2715859"/>
            <a:ext cx="5007828" cy="790142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42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BB84EC3-D27C-7749-B63D-0F15C89041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97"/>
          <a:stretch/>
        </p:blipFill>
        <p:spPr>
          <a:xfrm>
            <a:off x="406425" y="1207698"/>
            <a:ext cx="11379149" cy="5520906"/>
          </a:xfrm>
          <a:prstGeom prst="rect">
            <a:avLst/>
          </a:prstGeom>
        </p:spPr>
      </p:pic>
      <p:pic>
        <p:nvPicPr>
          <p:cNvPr id="3" name="Picture 3" descr="C:\Users\Pierre\Pictures\Bibliothèque multimédia Microsoft\j04339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4303" y="0"/>
            <a:ext cx="1207698" cy="120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73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9302B45-18E3-394E-846B-EDC6605530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5824" y="1409542"/>
            <a:ext cx="9520237" cy="1049337"/>
          </a:xfrm>
          <a:prstGeom prst="rect">
            <a:avLst/>
          </a:prstGeom>
        </p:spPr>
        <p:txBody>
          <a:bodyPr/>
          <a:lstStyle/>
          <a:p>
            <a:r>
              <a:rPr lang="de-DE" sz="3200" dirty="0" smtClean="0"/>
              <a:t>Welche Nummern auf einem Ei sind gut?</a:t>
            </a:r>
            <a:br>
              <a:rPr lang="de-DE" sz="3200" dirty="0" smtClean="0"/>
            </a:br>
            <a:r>
              <a:rPr lang="de-DE" sz="3200" dirty="0" smtClean="0"/>
              <a:t>Was symbolisiert die Nummer 3 auf einem Ei?</a:t>
            </a:r>
            <a:endParaRPr lang="de-DE" sz="32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CA91325-5120-354E-9273-5AFF97C598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6" t="24933" r="2299" b="46558"/>
          <a:stretch/>
        </p:blipFill>
        <p:spPr>
          <a:xfrm>
            <a:off x="712174" y="2822380"/>
            <a:ext cx="10700239" cy="195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45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 Gründe, warum Eier aus Freilandhaltung Leid verursa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805" y="1259456"/>
            <a:ext cx="6667276" cy="441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702725" y="5787709"/>
            <a:ext cx="4183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=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Freilandhaltung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4793" y="2801206"/>
            <a:ext cx="4183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leben die </a:t>
            </a:r>
            <a:r>
              <a:rPr lang="fr-FR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Hühner</a:t>
            </a:r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fr-F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5796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10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ème10" id="{ABD51182-A1D3-468A-A553-FFABD7113083}" vid="{1CBABBDE-79BB-4AF7-B857-5912ED5E95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Thème10</Template>
  <TotalTime>295</TotalTime>
  <Words>161</Words>
  <Application>Microsoft Office PowerPoint</Application>
  <PresentationFormat>Grand écran</PresentationFormat>
  <Paragraphs>30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Segoe UI Black</vt:lpstr>
      <vt:lpstr>Segoe UI Semilight</vt:lpstr>
      <vt:lpstr>SegoeBook</vt:lpstr>
      <vt:lpstr>Thème10</vt:lpstr>
      <vt:lpstr>Tierschutz</vt:lpstr>
      <vt:lpstr>Présentation PowerPoint</vt:lpstr>
      <vt:lpstr>Présentation PowerPoint</vt:lpstr>
      <vt:lpstr>Présentation PowerPoint</vt:lpstr>
      <vt:lpstr>Présentation PowerPoint</vt:lpstr>
      <vt:lpstr>Für welche Tiere kannst du dich in welchem Kurs engagieren?</vt:lpstr>
      <vt:lpstr>Présentation PowerPoint</vt:lpstr>
      <vt:lpstr>Welche Nummern auf einem Ei sind gut? Was symbolisiert die Nummer 3 auf einem Ei?</vt:lpstr>
      <vt:lpstr>Présentation PowerPoint</vt:lpstr>
      <vt:lpstr>Présentation PowerPoint</vt:lpstr>
      <vt:lpstr>Présentation PowerPoint</vt:lpstr>
      <vt:lpstr>Was können wir machen, wenn wir kein Fleisch essen?</vt:lpstr>
      <vt:lpstr>Wie können wir kranken Katzen helfen?</vt:lpstr>
      <vt:lpstr>Tierschutz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Tierschutz</dc:title>
  <dc:creator>PB</dc:creator>
  <cp:lastModifiedBy>PB</cp:lastModifiedBy>
  <cp:revision>17</cp:revision>
  <dcterms:created xsi:type="dcterms:W3CDTF">2022-03-30T18:03:36Z</dcterms:created>
  <dcterms:modified xsi:type="dcterms:W3CDTF">2022-11-30T13:33:41Z</dcterms:modified>
</cp:coreProperties>
</file>