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3"/>
  </p:notesMasterIdLst>
  <p:handoutMasterIdLst>
    <p:handoutMasterId r:id="rId14"/>
  </p:handoutMasterIdLst>
  <p:sldIdLst>
    <p:sldId id="256" r:id="rId2"/>
    <p:sldId id="270" r:id="rId3"/>
    <p:sldId id="275" r:id="rId4"/>
    <p:sldId id="276" r:id="rId5"/>
    <p:sldId id="274" r:id="rId6"/>
    <p:sldId id="268" r:id="rId7"/>
    <p:sldId id="269" r:id="rId8"/>
    <p:sldId id="271" r:id="rId9"/>
    <p:sldId id="272" r:id="rId10"/>
    <p:sldId id="273" r:id="rId11"/>
    <p:sldId id="277" r:id="rId12"/>
  </p:sldIdLst>
  <p:sldSz cx="12192000" cy="6858000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261" autoAdjust="0"/>
  </p:normalViewPr>
  <p:slideViewPr>
    <p:cSldViewPr>
      <p:cViewPr varScale="1">
        <p:scale>
          <a:sx n="104" d="100"/>
          <a:sy n="104" d="100"/>
        </p:scale>
        <p:origin x="834" y="10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1" d="100"/>
          <a:sy n="61" d="100"/>
        </p:scale>
        <p:origin x="274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8220E9-2B43-4899-BDDF-408CE0554862}" type="datetimeFigureOut">
              <a:rPr lang="fr-FR" smtClean="0"/>
              <a:t>23/06/2022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B40448-4294-4681-86DC-2CA0155803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83530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330088-458D-4A25-8329-F29C3BA9E9F8}" type="datetimeFigureOut">
              <a:rPr lang="fr-FR" smtClean="0"/>
              <a:t>23/06/2022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B383D2-E0F2-4329-9ABD-4622FB7EA0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7817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383D2-E0F2-4329-9ABD-4622FB7EA077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3918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os nuages blancs sur fond de ciel bleu" title="Slide Design Pictur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7400"/>
            <a:ext cx="1490472" cy="38862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600200" y="0"/>
            <a:ext cx="5029200" cy="594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0" name="Picture 9" descr="Gros plan d’une plante" title="Slide Design Picture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9128" y="2057400"/>
            <a:ext cx="2060767" cy="3886200"/>
          </a:xfrm>
          <a:prstGeom prst="rect">
            <a:avLst/>
          </a:prstGeom>
        </p:spPr>
      </p:pic>
      <p:pic>
        <p:nvPicPr>
          <p:cNvPr id="11" name="Picture 10" descr="Vagues" title="Slide Design Picture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7400"/>
            <a:ext cx="3282696" cy="3886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777" y="3019706"/>
            <a:ext cx="4846320" cy="23876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777" y="5381894"/>
            <a:ext cx="4846320" cy="44805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23653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DFAAA9-3838-419D-B787-D8A6A5E9DD47}" type="datetimeFigureOut">
              <a:rPr lang="fr-FR" smtClean="0"/>
              <a:pPr>
                <a:defRPr/>
              </a:pPr>
              <a:t>23/06/2022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B30744-C964-4123-9E4C-23728257B64B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9823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190500"/>
            <a:ext cx="2057400" cy="5986463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90500"/>
            <a:ext cx="7734300" cy="5986463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60DD3C-5416-401E-9241-E8F956757D97}" type="datetimeFigureOut">
              <a:rPr lang="fr-FR" smtClean="0"/>
              <a:pPr>
                <a:defRPr/>
              </a:pPr>
              <a:t>23/06/2022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1D9AD2-6755-43F6-9D9A-63FF5A41388F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2859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1620C0-AEBD-4FE4-995E-E954E4F24DFA}" type="datetimeFigureOut">
              <a:rPr lang="fr-FR" smtClean="0"/>
              <a:pPr>
                <a:defRPr/>
              </a:pPr>
              <a:t>23/06/2022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859CF3-9EC0-4CD3-9C61-0B397F23BA14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3957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777" y="5381893"/>
            <a:ext cx="6949440" cy="44952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1344" y="1931237"/>
            <a:ext cx="3574362" cy="263343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35760" y="1916191"/>
            <a:ext cx="4045127" cy="263384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112224" y="1931237"/>
            <a:ext cx="3929599" cy="2618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331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768">
          <p15:clr>
            <a:srgbClr val="FDE53C"/>
          </p15:clr>
        </p15:guide>
        <p15:guide id="2" orient="horz" pos="1296">
          <p15:clr>
            <a:srgbClr val="FDE53C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09700" y="1556281"/>
            <a:ext cx="4610099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56281"/>
            <a:ext cx="4609775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F1B97F-0AF4-4C68-9FB3-5A4A4C96589C}" type="datetimeFigureOut">
              <a:rPr lang="fr-FR" smtClean="0"/>
              <a:pPr>
                <a:defRPr/>
              </a:pPr>
              <a:t>23/06/2022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4978CC-54DF-46AE-8D5C-335B51075F27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253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9699" y="1554480"/>
            <a:ext cx="4608576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09699" y="2378392"/>
            <a:ext cx="4608576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554480"/>
            <a:ext cx="4610100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378392"/>
            <a:ext cx="4610100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211A74-5F75-4027-BCEB-A3274CA55EE2}" type="datetimeFigureOut">
              <a:rPr lang="fr-FR" smtClean="0"/>
              <a:pPr>
                <a:defRPr/>
              </a:pPr>
              <a:t>23/06/2022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24328-48CD-4395-97BC-A9B9C7EEB144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7428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19AF2C-02C9-4BAC-80C6-7004DDF99BC2}" type="datetimeFigureOut">
              <a:rPr lang="fr-FR" smtClean="0"/>
              <a:pPr>
                <a:defRPr/>
              </a:pPr>
              <a:t>23/06/2022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D413CF-F4EC-46D7-9C59-0D78AA8F5900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0550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AF253B-0F06-49F4-916B-F23EC5F2E27C}" type="datetimeFigureOut">
              <a:rPr lang="fr-FR" smtClean="0"/>
              <a:pPr>
                <a:defRPr/>
              </a:pPr>
              <a:t>23/06/2022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846E97-C1E7-4949-A613-15F8A121BA1C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6457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6679" y="919616"/>
            <a:ext cx="4155622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9699" y="915923"/>
            <a:ext cx="5216979" cy="506577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6679" y="3446396"/>
            <a:ext cx="4155622" cy="2535303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235DD9-CD6B-44B2-8B22-61B51F402EE2}" type="datetimeFigureOut">
              <a:rPr lang="fr-FR" smtClean="0"/>
              <a:pPr>
                <a:defRPr/>
              </a:pPr>
              <a:t>23/06/2022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A72F67-365E-4C3E-B82A-E7F40E355FE0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2915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6680" y="919616"/>
            <a:ext cx="4155622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915923"/>
            <a:ext cx="6626677" cy="5065776"/>
          </a:xfrm>
        </p:spPr>
        <p:txBody>
          <a:bodyPr tIns="1371600">
            <a:normAutofit/>
          </a:bodyPr>
          <a:lstStyle>
            <a:lvl1pPr marL="0" indent="0" algn="ctr">
              <a:spcBef>
                <a:spcPts val="0"/>
              </a:spcBef>
              <a:buNone/>
              <a:defRPr sz="2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6680" y="3446397"/>
            <a:ext cx="4155622" cy="2535304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726D94-D476-478C-8F6B-8D3FBE7DE960}" type="datetimeFigureOut">
              <a:rPr lang="fr-FR" smtClean="0"/>
              <a:pPr>
                <a:defRPr/>
              </a:pPr>
              <a:t>23/06/2022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38C4D-14ED-4ECF-9198-7EE79FA31646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1855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629400"/>
            <a:ext cx="1499616" cy="228600"/>
          </a:xfrm>
          <a:prstGeom prst="rect">
            <a:avLst/>
          </a:prstGeom>
          <a:gradFill>
            <a:gsLst>
              <a:gs pos="0">
                <a:schemeClr val="accent1">
                  <a:lumMod val="15000"/>
                  <a:lumOff val="85000"/>
                </a:schemeClr>
              </a:gs>
              <a:gs pos="100000">
                <a:schemeClr val="accent1">
                  <a:lumMod val="15000"/>
                  <a:lumOff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1609344" y="6629400"/>
            <a:ext cx="10582656" cy="228600"/>
          </a:xfrm>
          <a:prstGeom prst="rect">
            <a:avLst/>
          </a:prstGeom>
          <a:gradFill>
            <a:gsLst>
              <a:gs pos="0">
                <a:schemeClr val="accent1">
                  <a:lumMod val="35000"/>
                  <a:lumOff val="65000"/>
                </a:schemeClr>
              </a:gs>
              <a:gs pos="100000">
                <a:schemeClr val="accent1">
                  <a:lumMod val="35000"/>
                  <a:lumOff val="6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1183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0027" y="1566001"/>
            <a:ext cx="9371948" cy="4620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629400"/>
            <a:ext cx="4104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7126C5E6-CBA5-4F9D-BBE8-891E9C7723FD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31101" y="6629400"/>
            <a:ext cx="100066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599E880D-63CB-4BFD-98C2-51E9E3027528}" type="datetimeFigureOut">
              <a:rPr lang="fr-FR" smtClean="0"/>
              <a:pPr>
                <a:defRPr/>
              </a:pPr>
              <a:t>23/06/2022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3034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10312" indent="-210312" algn="l" defTabSz="91440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38912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76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05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338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3624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5910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19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5" Type="http://schemas.openxmlformats.org/officeDocument/2006/relationships/image" Target="../media/image13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5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88640"/>
            <a:ext cx="12192000" cy="10156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ENGAGEMENT …</a:t>
            </a:r>
            <a:endParaRPr lang="fr-FR" sz="6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5589240"/>
            <a:ext cx="12192000" cy="10156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… </a:t>
            </a:r>
            <a:r>
              <a:rPr lang="fr-FR" sz="6000" b="1" cap="all" dirty="0" smtClean="0">
                <a:ln w="0"/>
                <a:solidFill>
                  <a:schemeClr val="accent3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I</a:t>
            </a:r>
            <a:r>
              <a:rPr lang="fr-FR" sz="6000" b="1" cap="all" dirty="0" smtClean="0">
                <a:ln w="0"/>
                <a:solidFill>
                  <a:srgbClr val="FF00FF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S</a:t>
            </a:r>
            <a:r>
              <a:rPr lang="fr-FR" sz="6000" b="1" cap="all" dirty="0" smtClean="0">
                <a:ln w="0"/>
                <a:solidFill>
                  <a:srgbClr val="FFC0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T</a:t>
            </a:r>
            <a:r>
              <a:rPr lang="fr-FR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 B</a:t>
            </a:r>
            <a:r>
              <a:rPr lang="fr-FR" sz="60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U</a:t>
            </a:r>
            <a:r>
              <a:rPr lang="fr-FR" sz="6000" b="1" cap="all" dirty="0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N</a:t>
            </a:r>
            <a:r>
              <a:rPr lang="fr-FR" sz="6000" b="1" cap="all" dirty="0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T</a:t>
            </a:r>
            <a:endParaRPr lang="fr-FR" sz="6000" b="1" cap="all" dirty="0">
              <a:ln w="0"/>
              <a:solidFill>
                <a:srgbClr val="7030A0"/>
              </a:solidFill>
              <a:effectLst>
                <a:reflection blurRad="12700" stA="50000" endPos="50000" dist="5000" dir="5400000" sy="-100000" rotWithShape="0"/>
              </a:effectLst>
              <a:latin typeface="+mn-lt"/>
              <a:cs typeface="+mn-cs"/>
            </a:endParaRPr>
          </a:p>
        </p:txBody>
      </p:sp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4"/>
          <a:srcRect l="896"/>
          <a:stretch/>
        </p:blipFill>
        <p:spPr>
          <a:xfrm>
            <a:off x="119336" y="332656"/>
            <a:ext cx="6975871" cy="615315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4152" y="1484784"/>
            <a:ext cx="4465486" cy="4248472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 rot="21370534">
            <a:off x="1060117" y="1174496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endParaRPr lang="fr-F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ZoneTexte 4"/>
          <p:cNvSpPr txBox="1"/>
          <p:nvPr/>
        </p:nvSpPr>
        <p:spPr>
          <a:xfrm rot="21370534">
            <a:off x="1571163" y="1750560"/>
            <a:ext cx="15051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Sarah</a:t>
            </a:r>
            <a:endParaRPr lang="fr-F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oneTexte 5"/>
          <p:cNvSpPr txBox="1"/>
          <p:nvPr/>
        </p:nvSpPr>
        <p:spPr>
          <a:xfrm rot="21370534">
            <a:off x="1636181" y="2313896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r>
            <a:endParaRPr lang="fr-F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 rot="21370534">
            <a:off x="2323751" y="2822295"/>
            <a:ext cx="11846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Kiel</a:t>
            </a:r>
            <a:endParaRPr lang="fr-F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ZoneTexte 7"/>
          <p:cNvSpPr txBox="1"/>
          <p:nvPr/>
        </p:nvSpPr>
        <p:spPr>
          <a:xfrm rot="21370534">
            <a:off x="1523492" y="4526757"/>
            <a:ext cx="48605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Kindern</a:t>
            </a:r>
            <a:r>
              <a:rPr lang="fr-F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Erste-Hilfe-Kurse</a:t>
            </a:r>
            <a:r>
              <a:rPr lang="fr-F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geben</a:t>
            </a:r>
            <a:endParaRPr lang="fr-F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ZoneTexte 8"/>
          <p:cNvSpPr txBox="1"/>
          <p:nvPr/>
        </p:nvSpPr>
        <p:spPr>
          <a:xfrm rot="21370534">
            <a:off x="1517028" y="5056705"/>
            <a:ext cx="48605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fr-FR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erletzten</a:t>
            </a:r>
            <a:r>
              <a:rPr lang="fr-F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Mitschülern</a:t>
            </a:r>
            <a:r>
              <a:rPr lang="fr-F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helfen</a:t>
            </a:r>
            <a:endParaRPr lang="fr-F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ENGAGEMENT IST BUN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344472" y="1886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645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8097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>
            <a:spLocks noChangeArrowheads="1"/>
          </p:cNvSpPr>
          <p:nvPr/>
        </p:nvSpPr>
        <p:spPr bwMode="auto">
          <a:xfrm>
            <a:off x="335360" y="750970"/>
            <a:ext cx="842493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Welche </a:t>
            </a:r>
            <a:r>
              <a:rPr lang="fr-F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Aktion</a:t>
            </a:r>
            <a:r>
              <a:rPr 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findest</a:t>
            </a:r>
            <a:r>
              <a:rPr 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du super</a:t>
            </a:r>
            <a:r>
              <a:rPr 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  <a:r>
              <a:rPr lang="fr-F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Warum</a:t>
            </a:r>
            <a:r>
              <a:rPr 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fr-F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oneTexte 2"/>
          <p:cNvSpPr txBox="1">
            <a:spLocks noChangeArrowheads="1"/>
          </p:cNvSpPr>
          <p:nvPr/>
        </p:nvSpPr>
        <p:spPr bwMode="auto">
          <a:xfrm>
            <a:off x="335360" y="1844824"/>
            <a:ext cx="51125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finde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die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Aktion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 super. 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335360" y="2392948"/>
            <a:ext cx="51125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soll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C:\Users\Pierre\Pictures\Bibliothèque multimédia Microsoft\j043395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8528" y="116632"/>
            <a:ext cx="1146175" cy="114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5904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t="7855" b="62333"/>
          <a:stretch/>
        </p:blipFill>
        <p:spPr>
          <a:xfrm>
            <a:off x="799179" y="4783488"/>
            <a:ext cx="2656706" cy="1196809"/>
          </a:xfrm>
          <a:prstGeom prst="rect">
            <a:avLst/>
          </a:prstGeom>
        </p:spPr>
      </p:pic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/>
          <a:srcRect t="36910" b="30803"/>
          <a:stretch/>
        </p:blipFill>
        <p:spPr>
          <a:xfrm>
            <a:off x="4871863" y="4684153"/>
            <a:ext cx="2656706" cy="129614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/>
          <a:srcRect t="66368"/>
          <a:stretch/>
        </p:blipFill>
        <p:spPr>
          <a:xfrm>
            <a:off x="8788842" y="4578993"/>
            <a:ext cx="2656706" cy="1350151"/>
          </a:xfrm>
          <a:prstGeom prst="rect">
            <a:avLst/>
          </a:prstGeom>
        </p:spPr>
      </p:pic>
      <p:sp>
        <p:nvSpPr>
          <p:cNvPr id="6" name="Double vague 5"/>
          <p:cNvSpPr/>
          <p:nvPr/>
        </p:nvSpPr>
        <p:spPr>
          <a:xfrm>
            <a:off x="1559496" y="1124744"/>
            <a:ext cx="1008112" cy="576064"/>
          </a:xfrm>
          <a:prstGeom prst="doubleWav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1847528" y="1228110"/>
            <a:ext cx="560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</a:t>
            </a:r>
            <a:endParaRPr lang="fr-FR" dirty="0"/>
          </a:p>
        </p:txBody>
      </p:sp>
      <p:sp>
        <p:nvSpPr>
          <p:cNvPr id="8" name="Double vague 7"/>
          <p:cNvSpPr/>
          <p:nvPr/>
        </p:nvSpPr>
        <p:spPr>
          <a:xfrm>
            <a:off x="5519936" y="1124744"/>
            <a:ext cx="1008112" cy="576064"/>
          </a:xfrm>
          <a:prstGeom prst="doubleWav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5807968" y="1228110"/>
            <a:ext cx="560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B</a:t>
            </a:r>
          </a:p>
        </p:txBody>
      </p:sp>
      <p:sp>
        <p:nvSpPr>
          <p:cNvPr id="10" name="Double vague 9"/>
          <p:cNvSpPr/>
          <p:nvPr/>
        </p:nvSpPr>
        <p:spPr>
          <a:xfrm>
            <a:off x="9696400" y="1124744"/>
            <a:ext cx="1008112" cy="576064"/>
          </a:xfrm>
          <a:prstGeom prst="doubleWav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9984432" y="1228110"/>
            <a:ext cx="560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</a:t>
            </a:r>
          </a:p>
        </p:txBody>
      </p:sp>
      <p:sp>
        <p:nvSpPr>
          <p:cNvPr id="12" name="ZoneTexte 2"/>
          <p:cNvSpPr txBox="1">
            <a:spLocks noChangeArrowheads="1"/>
          </p:cNvSpPr>
          <p:nvPr/>
        </p:nvSpPr>
        <p:spPr bwMode="auto">
          <a:xfrm>
            <a:off x="3503712" y="230742"/>
            <a:ext cx="593686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Bild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passt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zur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Aktion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ZoneTexte 2"/>
          <p:cNvSpPr txBox="1">
            <a:spLocks noChangeArrowheads="1"/>
          </p:cNvSpPr>
          <p:nvPr/>
        </p:nvSpPr>
        <p:spPr bwMode="auto">
          <a:xfrm>
            <a:off x="2567609" y="6103664"/>
            <a:ext cx="73448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Jugendlichen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engagieren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sich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für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……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Picture 5" descr="C:\Users\Pierre\Pictures\Bibliothèque multimédia Microsoft\j043164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7562" y="13673"/>
            <a:ext cx="1214438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8461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>
            <a:spLocks noChangeArrowheads="1"/>
          </p:cNvSpPr>
          <p:nvPr/>
        </p:nvSpPr>
        <p:spPr bwMode="auto">
          <a:xfrm>
            <a:off x="3143672" y="404664"/>
            <a:ext cx="593686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Hör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zu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mach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Notizen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ENGAGEMENT IST BUN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344472" y="188640"/>
            <a:ext cx="609600" cy="6096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360" y="1988840"/>
            <a:ext cx="3929599" cy="2618794"/>
          </a:xfrm>
          <a:prstGeom prst="rect">
            <a:avLst/>
          </a:prstGeom>
        </p:spPr>
      </p:pic>
      <p:sp>
        <p:nvSpPr>
          <p:cNvPr id="11" name="Rectangle avec flèche vers la droite 10"/>
          <p:cNvSpPr/>
          <p:nvPr/>
        </p:nvSpPr>
        <p:spPr>
          <a:xfrm>
            <a:off x="4511824" y="1943338"/>
            <a:ext cx="1008112" cy="2664296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Picture 2" descr="C:\Users\Pierre\Pictures\Bibliothèque multimédia Microsoft\j043393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8568" y="1139"/>
            <a:ext cx="1141413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1311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97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>
            <a:spLocks noChangeArrowheads="1"/>
          </p:cNvSpPr>
          <p:nvPr/>
        </p:nvSpPr>
        <p:spPr bwMode="auto">
          <a:xfrm>
            <a:off x="3143672" y="404664"/>
            <a:ext cx="593686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Hör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zu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mach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Notizen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ENGAGEMENT IST BUN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344472" y="188640"/>
            <a:ext cx="609600" cy="6096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344" y="1931237"/>
            <a:ext cx="3574362" cy="2633438"/>
          </a:xfrm>
          <a:prstGeom prst="rect">
            <a:avLst/>
          </a:prstGeom>
        </p:spPr>
      </p:pic>
      <p:sp>
        <p:nvSpPr>
          <p:cNvPr id="2" name="Rectangle avec flèche vers la droite 1"/>
          <p:cNvSpPr/>
          <p:nvPr/>
        </p:nvSpPr>
        <p:spPr>
          <a:xfrm>
            <a:off x="4079776" y="1900379"/>
            <a:ext cx="1008112" cy="2664296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6573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97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>
            <a:spLocks noChangeArrowheads="1"/>
          </p:cNvSpPr>
          <p:nvPr/>
        </p:nvSpPr>
        <p:spPr bwMode="auto">
          <a:xfrm>
            <a:off x="3143672" y="404664"/>
            <a:ext cx="593686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Hör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zu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mach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Notizen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ENGAGEMENT IST BUN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344472" y="188640"/>
            <a:ext cx="609600" cy="6096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344" y="1916832"/>
            <a:ext cx="4045127" cy="2633840"/>
          </a:xfrm>
          <a:prstGeom prst="rect">
            <a:avLst/>
          </a:prstGeom>
        </p:spPr>
      </p:pic>
      <p:sp>
        <p:nvSpPr>
          <p:cNvPr id="8" name="Rectangle avec flèche vers la droite 7"/>
          <p:cNvSpPr/>
          <p:nvPr/>
        </p:nvSpPr>
        <p:spPr>
          <a:xfrm>
            <a:off x="4511824" y="1916832"/>
            <a:ext cx="1008112" cy="2664296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2250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97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C:\Users\Pierre\Pictures\Bibliothèque multimédia Microsoft\j043393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743" y="2060580"/>
            <a:ext cx="158432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ZoneTexte 2"/>
          <p:cNvSpPr txBox="1">
            <a:spLocks noChangeArrowheads="1"/>
          </p:cNvSpPr>
          <p:nvPr/>
        </p:nvSpPr>
        <p:spPr bwMode="auto">
          <a:xfrm>
            <a:off x="4151318" y="4005263"/>
            <a:ext cx="41052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fr-FR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Übungheft</a:t>
            </a:r>
            <a:r>
              <a:rPr lang="fr-FR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Seite</a:t>
            </a:r>
            <a:r>
              <a:rPr lang="fr-FR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42)</a:t>
            </a:r>
            <a:endParaRPr lang="fr-FR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6598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624" y="4812241"/>
            <a:ext cx="6896100" cy="2038350"/>
          </a:xfrm>
          <a:prstGeom prst="rect">
            <a:avLst/>
          </a:prstGeom>
        </p:spPr>
      </p:pic>
      <p:sp>
        <p:nvSpPr>
          <p:cNvPr id="4" name="Double vague 3"/>
          <p:cNvSpPr/>
          <p:nvPr/>
        </p:nvSpPr>
        <p:spPr>
          <a:xfrm>
            <a:off x="1559496" y="1124744"/>
            <a:ext cx="1008112" cy="576064"/>
          </a:xfrm>
          <a:prstGeom prst="doubleWav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1847528" y="1228110"/>
            <a:ext cx="560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</a:t>
            </a:r>
            <a:endParaRPr lang="fr-FR" dirty="0"/>
          </a:p>
        </p:txBody>
      </p:sp>
      <p:sp>
        <p:nvSpPr>
          <p:cNvPr id="6" name="Double vague 5"/>
          <p:cNvSpPr/>
          <p:nvPr/>
        </p:nvSpPr>
        <p:spPr>
          <a:xfrm>
            <a:off x="5519936" y="1124744"/>
            <a:ext cx="1008112" cy="576064"/>
          </a:xfrm>
          <a:prstGeom prst="doubleWav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5807968" y="1228110"/>
            <a:ext cx="560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B</a:t>
            </a:r>
          </a:p>
        </p:txBody>
      </p:sp>
      <p:sp>
        <p:nvSpPr>
          <p:cNvPr id="8" name="Double vague 7"/>
          <p:cNvSpPr/>
          <p:nvPr/>
        </p:nvSpPr>
        <p:spPr>
          <a:xfrm>
            <a:off x="9696400" y="1124744"/>
            <a:ext cx="1008112" cy="576064"/>
          </a:xfrm>
          <a:prstGeom prst="doubleWav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9984432" y="1228110"/>
            <a:ext cx="560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3609155" y="530437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endParaRPr lang="fr-F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647728" y="573325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endParaRPr lang="fr-F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645031" y="6221697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endParaRPr lang="fr-F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84663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4152" y="1484784"/>
            <a:ext cx="4465486" cy="424847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3" y="0"/>
            <a:ext cx="11430000" cy="92392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9056" y="871680"/>
            <a:ext cx="7239000" cy="5991225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 rot="21370534">
            <a:off x="1199456" y="1700808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endParaRPr lang="fr-F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 rot="21370534">
            <a:off x="1710502" y="2276872"/>
            <a:ext cx="15051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Svenja</a:t>
            </a:r>
            <a:endParaRPr lang="fr-F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ZoneTexte 7"/>
          <p:cNvSpPr txBox="1"/>
          <p:nvPr/>
        </p:nvSpPr>
        <p:spPr>
          <a:xfrm rot="21370534">
            <a:off x="1775520" y="2840208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  <a:endParaRPr lang="fr-F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ZoneTexte 8"/>
          <p:cNvSpPr txBox="1"/>
          <p:nvPr/>
        </p:nvSpPr>
        <p:spPr>
          <a:xfrm rot="21370534">
            <a:off x="2463090" y="3348607"/>
            <a:ext cx="11846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Lübeck</a:t>
            </a:r>
            <a:endParaRPr lang="fr-F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ZoneTexte 9"/>
          <p:cNvSpPr txBox="1"/>
          <p:nvPr/>
        </p:nvSpPr>
        <p:spPr>
          <a:xfrm rot="21370534">
            <a:off x="1523492" y="4526757"/>
            <a:ext cx="48605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Gesellschaftsspiele</a:t>
            </a:r>
            <a:r>
              <a:rPr lang="fr-F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machen</a:t>
            </a:r>
            <a:endParaRPr lang="fr-F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ZoneTexte 10"/>
          <p:cNvSpPr txBox="1"/>
          <p:nvPr/>
        </p:nvSpPr>
        <p:spPr>
          <a:xfrm rot="21370534">
            <a:off x="1451484" y="5102821"/>
            <a:ext cx="48605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fr-FR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lten</a:t>
            </a:r>
            <a:r>
              <a:rPr lang="fr-F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Menschen</a:t>
            </a:r>
            <a:r>
              <a:rPr lang="fr-F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Zeit</a:t>
            </a:r>
            <a:r>
              <a:rPr lang="fr-F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schenken</a:t>
            </a:r>
            <a:endParaRPr lang="fr-F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ENGAGEMENT IST BUN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344472" y="1886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953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80979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360" y="188640"/>
            <a:ext cx="6810375" cy="625792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4152" y="1484784"/>
            <a:ext cx="4465486" cy="4248472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 rot="154389">
            <a:off x="1406752" y="1135858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endParaRPr lang="fr-F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ZoneTexte 4"/>
          <p:cNvSpPr txBox="1"/>
          <p:nvPr/>
        </p:nvSpPr>
        <p:spPr>
          <a:xfrm rot="191553">
            <a:off x="1798346" y="1786909"/>
            <a:ext cx="15051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Elias</a:t>
            </a:r>
            <a:endParaRPr lang="fr-F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oneTexte 5"/>
          <p:cNvSpPr txBox="1"/>
          <p:nvPr/>
        </p:nvSpPr>
        <p:spPr>
          <a:xfrm rot="218495">
            <a:off x="1863364" y="2386878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  <a:endParaRPr lang="fr-F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 rot="166953">
            <a:off x="1055076" y="4147475"/>
            <a:ext cx="54775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Plastiktüten</a:t>
            </a:r>
            <a:r>
              <a:rPr lang="fr-F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</a:t>
            </a:r>
            <a:r>
              <a:rPr lang="fr-F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Müll</a:t>
            </a:r>
            <a:r>
              <a:rPr lang="fr-F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 </a:t>
            </a:r>
            <a:r>
              <a:rPr lang="fr-FR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Stränden</a:t>
            </a:r>
            <a:r>
              <a:rPr lang="fr-F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sammeln</a:t>
            </a:r>
            <a:endParaRPr lang="fr-F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ENGAGEMENT IST BUN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344472" y="1886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645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8097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Thème15">
  <a:themeElements>
    <a:clrScheme name="Bleu vert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ème15" id="{EF05D3EB-166A-4586-8B81-092B1C1A1934}" vid="{4CFC2C7D-5389-413E-A1DD-2204444389BC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Thème15</Template>
  <TotalTime>431</TotalTime>
  <Words>104</Words>
  <Application>Microsoft Office PowerPoint</Application>
  <PresentationFormat>Grand écran</PresentationFormat>
  <Paragraphs>37</Paragraphs>
  <Slides>11</Slides>
  <Notes>1</Notes>
  <HiddenSlides>0</HiddenSlides>
  <MMClips>6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Corbel</vt:lpstr>
      <vt:lpstr>Thème15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P</dc:creator>
  <cp:lastModifiedBy>BINET, Pierre</cp:lastModifiedBy>
  <cp:revision>62</cp:revision>
  <dcterms:created xsi:type="dcterms:W3CDTF">2011-08-02T07:27:07Z</dcterms:created>
  <dcterms:modified xsi:type="dcterms:W3CDTF">2022-06-23T08:56:37Z</dcterms:modified>
</cp:coreProperties>
</file>