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7"/>
  </p:notesMasterIdLst>
  <p:handoutMasterIdLst>
    <p:handoutMasterId r:id="rId8"/>
  </p:handoutMasterIdLst>
  <p:sldIdLst>
    <p:sldId id="256" r:id="rId2"/>
    <p:sldId id="270" r:id="rId3"/>
    <p:sldId id="269" r:id="rId4"/>
    <p:sldId id="268" r:id="rId5"/>
    <p:sldId id="261" r:id="rId6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61" autoAdjust="0"/>
  </p:normalViewPr>
  <p:slideViewPr>
    <p:cSldViewPr>
      <p:cViewPr varScale="1">
        <p:scale>
          <a:sx n="104" d="100"/>
          <a:sy n="104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274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220E9-2B43-4899-BDDF-408CE0554862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40448-4294-4681-86DC-2CA0155803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353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30088-458D-4A25-8329-F29C3BA9E9F8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383D2-E0F2-4329-9ABD-4622FB7EA0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817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383D2-E0F2-4329-9ABD-4622FB7EA07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91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os nuages blancs sur fond de ciel bleu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Gros plan d’une plante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Vagues" title="Slide Design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2365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DFAAA9-3838-419D-B787-D8A6A5E9DD47}" type="datetimeFigureOut">
              <a:rPr lang="fr-FR" smtClean="0"/>
              <a:pPr>
                <a:defRPr/>
              </a:pPr>
              <a:t>23/06/2022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30744-C964-4123-9E4C-23728257B64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82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60DD3C-5416-401E-9241-E8F956757D97}" type="datetimeFigureOut">
              <a:rPr lang="fr-FR" smtClean="0"/>
              <a:pPr>
                <a:defRPr/>
              </a:pPr>
              <a:t>23/06/2022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D9AD2-6755-43F6-9D9A-63FF5A41388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85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1620C0-AEBD-4FE4-995E-E954E4F24DFA}" type="datetimeFigureOut">
              <a:rPr lang="fr-FR" smtClean="0"/>
              <a:pPr>
                <a:defRPr/>
              </a:pPr>
              <a:t>23/06/2022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59CF3-9EC0-4CD3-9C61-0B397F23BA1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95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7" name="Picture 2" descr="Keine Angst, Erste Hilfe zu leisten! – Arbeit &amp; Gesundhei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9" y="1784978"/>
            <a:ext cx="712879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r="8705"/>
          <a:stretch/>
        </p:blipFill>
        <p:spPr>
          <a:xfrm>
            <a:off x="8042813" y="1844824"/>
            <a:ext cx="3283085" cy="310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3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F1B97F-0AF4-4C68-9FB3-5A4A4C96589C}" type="datetimeFigureOut">
              <a:rPr lang="fr-FR" smtClean="0"/>
              <a:pPr>
                <a:defRPr/>
              </a:pPr>
              <a:t>23/06/2022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978CC-54DF-46AE-8D5C-335B51075F2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53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211A74-5F75-4027-BCEB-A3274CA55EE2}" type="datetimeFigureOut">
              <a:rPr lang="fr-FR" smtClean="0"/>
              <a:pPr>
                <a:defRPr/>
              </a:pPr>
              <a:t>23/06/2022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24328-48CD-4395-97BC-A9B9C7EEB14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42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19AF2C-02C9-4BAC-80C6-7004DDF99BC2}" type="datetimeFigureOut">
              <a:rPr lang="fr-FR" smtClean="0"/>
              <a:pPr>
                <a:defRPr/>
              </a:pPr>
              <a:t>23/06/2022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413CF-F4EC-46D7-9C59-0D78AA8F590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55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AF253B-0F06-49F4-916B-F23EC5F2E27C}" type="datetimeFigureOut">
              <a:rPr lang="fr-FR" smtClean="0"/>
              <a:pPr>
                <a:defRPr/>
              </a:pPr>
              <a:t>23/06/2022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46E97-C1E7-4949-A613-15F8A121BA1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45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235DD9-CD6B-44B2-8B22-61B51F402EE2}" type="datetimeFigureOut">
              <a:rPr lang="fr-FR" smtClean="0"/>
              <a:pPr>
                <a:defRPr/>
              </a:pPr>
              <a:t>23/06/2022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72F67-365E-4C3E-B82A-E7F40E355FE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91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726D94-D476-478C-8F6B-8D3FBE7DE960}" type="datetimeFigureOut">
              <a:rPr lang="fr-FR" smtClean="0"/>
              <a:pPr>
                <a:defRPr/>
              </a:pPr>
              <a:t>23/06/2022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38C4D-14ED-4ECF-9198-7EE79FA3164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85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7126C5E6-CBA5-4F9D-BBE8-891E9C7723F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599E880D-63CB-4BFD-98C2-51E9E3027528}" type="datetimeFigureOut">
              <a:rPr lang="fr-FR" smtClean="0"/>
              <a:pPr>
                <a:defRPr/>
              </a:pPr>
              <a:t>23/06/2022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03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8640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TIPPS FÜR DIE ERSTE HILFE</a:t>
            </a:r>
            <a:endParaRPr lang="fr-FR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1703512" y="755861"/>
            <a:ext cx="849694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Schüler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der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Schule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verletzt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sollen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Schulsanis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2050" name="Picture 2" descr="Keine Angst, Erste Hilfe zu leisten! – Arbeit &amp; Gesundhe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692" y="2708920"/>
            <a:ext cx="6542584" cy="290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148642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41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856" y="188640"/>
            <a:ext cx="7176939" cy="6299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63352" y="2780928"/>
            <a:ext cx="432048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Schulsanis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sollen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9132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oneTexte 2"/>
          <p:cNvSpPr txBox="1">
            <a:spLocks noChangeArrowheads="1"/>
          </p:cNvSpPr>
          <p:nvPr/>
        </p:nvSpPr>
        <p:spPr bwMode="auto">
          <a:xfrm>
            <a:off x="4151318" y="4005263"/>
            <a:ext cx="4105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P\AppData\Local\Microsoft\Windows\Temporary Internet Files\Content.IE5\2LO13KVS\MC90043395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586" y="2492896"/>
            <a:ext cx="1240737" cy="124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98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48336" r="73964" b="5422"/>
          <a:stretch>
            <a:fillRect/>
          </a:stretch>
        </p:blipFill>
        <p:spPr bwMode="auto">
          <a:xfrm>
            <a:off x="442063" y="1070487"/>
            <a:ext cx="1152128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91344" y="201387"/>
            <a:ext cx="110172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Schüler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engagieren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sich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fr-F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Schule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sollen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machen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135560" y="1143649"/>
            <a:ext cx="7122206" cy="65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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Schulsanis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sollen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Thème15">
  <a:themeElements>
    <a:clrScheme name="Rouge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5" id="{EF05D3EB-166A-4586-8B81-092B1C1A1934}" vid="{4CFC2C7D-5389-413E-A1DD-2204444389B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Thème15</Template>
  <TotalTime>402</TotalTime>
  <Words>46</Words>
  <Application>Microsoft Office PowerPoint</Application>
  <PresentationFormat>Grand écran</PresentationFormat>
  <Paragraphs>8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Corbel</vt:lpstr>
      <vt:lpstr>Wingdings 3</vt:lpstr>
      <vt:lpstr>Thème15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</dc:creator>
  <cp:lastModifiedBy>BINET, Pierre</cp:lastModifiedBy>
  <cp:revision>58</cp:revision>
  <dcterms:created xsi:type="dcterms:W3CDTF">2011-08-02T07:27:07Z</dcterms:created>
  <dcterms:modified xsi:type="dcterms:W3CDTF">2022-06-23T08:39:43Z</dcterms:modified>
</cp:coreProperties>
</file>