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8" r:id="rId3"/>
    <p:sldId id="267" r:id="rId4"/>
    <p:sldId id="270" r:id="rId5"/>
    <p:sldId id="269" r:id="rId6"/>
    <p:sldId id="271" r:id="rId7"/>
    <p:sldId id="259" r:id="rId8"/>
    <p:sldId id="273" r:id="rId9"/>
    <p:sldId id="257" r:id="rId10"/>
    <p:sldId id="272" r:id="rId11"/>
    <p:sldId id="260" r:id="rId12"/>
    <p:sldId id="274" r:id="rId13"/>
    <p:sldId id="261" r:id="rId14"/>
    <p:sldId id="279" r:id="rId15"/>
    <p:sldId id="280" r:id="rId16"/>
    <p:sldId id="275" r:id="rId17"/>
    <p:sldId id="278" r:id="rId18"/>
    <p:sldId id="277" r:id="rId19"/>
    <p:sldId id="276" r:id="rId20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61" autoAdjust="0"/>
  </p:normalViewPr>
  <p:slideViewPr>
    <p:cSldViewPr>
      <p:cViewPr varScale="1">
        <p:scale>
          <a:sx n="104" d="100"/>
          <a:sy n="104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274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220E9-2B43-4899-BDDF-408CE0554862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40448-4294-4681-86DC-2CA015580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353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30088-458D-4A25-8329-F29C3BA9E9F8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383D2-E0F2-4329-9ABD-4622FB7EA0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817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383D2-E0F2-4329-9ABD-4622FB7EA07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918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31CBA1-5D35-4CD7-A2B4-861C42C1CCE5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04412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os nuages blancs sur fond de ciel bleu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Gros plan d’une plante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Vagues" title="Slide Design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2365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DFAAA9-3838-419D-B787-D8A6A5E9DD47}" type="datetimeFigureOut">
              <a:rPr lang="fr-FR" smtClean="0"/>
              <a:pPr>
                <a:defRPr/>
              </a:pPr>
              <a:t>23/06/2022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30744-C964-4123-9E4C-23728257B64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82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60DD3C-5416-401E-9241-E8F956757D97}" type="datetimeFigureOut">
              <a:rPr lang="fr-FR" smtClean="0"/>
              <a:pPr>
                <a:defRPr/>
              </a:pPr>
              <a:t>23/06/2022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D9AD2-6755-43F6-9D9A-63FF5A41388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85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1620C0-AEBD-4FE4-995E-E954E4F24DFA}" type="datetimeFigureOut">
              <a:rPr lang="fr-FR" smtClean="0"/>
              <a:pPr>
                <a:defRPr/>
              </a:pPr>
              <a:t>23/06/2022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59CF3-9EC0-4CD3-9C61-0B397F23BA1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95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5"/>
          <a:stretch/>
        </p:blipFill>
        <p:spPr>
          <a:xfrm>
            <a:off x="2711624" y="1556792"/>
            <a:ext cx="5272242" cy="388924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r="8705"/>
          <a:stretch/>
        </p:blipFill>
        <p:spPr>
          <a:xfrm>
            <a:off x="8087544" y="1556792"/>
            <a:ext cx="4104456" cy="38862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72" r="3742"/>
          <a:stretch/>
        </p:blipFill>
        <p:spPr>
          <a:xfrm>
            <a:off x="0" y="1556792"/>
            <a:ext cx="263961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3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F1B97F-0AF4-4C68-9FB3-5A4A4C96589C}" type="datetimeFigureOut">
              <a:rPr lang="fr-FR" smtClean="0"/>
              <a:pPr>
                <a:defRPr/>
              </a:pPr>
              <a:t>23/06/2022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978CC-54DF-46AE-8D5C-335B51075F2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53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211A74-5F75-4027-BCEB-A3274CA55EE2}" type="datetimeFigureOut">
              <a:rPr lang="fr-FR" smtClean="0"/>
              <a:pPr>
                <a:defRPr/>
              </a:pPr>
              <a:t>23/06/2022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24328-48CD-4395-97BC-A9B9C7EEB14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42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19AF2C-02C9-4BAC-80C6-7004DDF99BC2}" type="datetimeFigureOut">
              <a:rPr lang="fr-FR" smtClean="0"/>
              <a:pPr>
                <a:defRPr/>
              </a:pPr>
              <a:t>23/06/2022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413CF-F4EC-46D7-9C59-0D78AA8F590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55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AF253B-0F06-49F4-916B-F23EC5F2E27C}" type="datetimeFigureOut">
              <a:rPr lang="fr-FR" smtClean="0"/>
              <a:pPr>
                <a:defRPr/>
              </a:pPr>
              <a:t>23/06/2022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46E97-C1E7-4949-A613-15F8A121BA1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45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235DD9-CD6B-44B2-8B22-61B51F402EE2}" type="datetimeFigureOut">
              <a:rPr lang="fr-FR" smtClean="0"/>
              <a:pPr>
                <a:defRPr/>
              </a:pPr>
              <a:t>23/06/2022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72F67-365E-4C3E-B82A-E7F40E355FE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91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726D94-D476-478C-8F6B-8D3FBE7DE960}" type="datetimeFigureOut">
              <a:rPr lang="fr-FR" smtClean="0"/>
              <a:pPr>
                <a:defRPr/>
              </a:pPr>
              <a:t>23/06/2022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38C4D-14ED-4ECF-9198-7EE79FA3164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85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7126C5E6-CBA5-4F9D-BBE8-891E9C7723F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599E880D-63CB-4BFD-98C2-51E9E3027528}" type="datetimeFigureOut">
              <a:rPr lang="fr-FR" smtClean="0"/>
              <a:pPr>
                <a:defRPr/>
              </a:pPr>
              <a:t>23/06/2022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03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8640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SCHÜLER </a:t>
            </a:r>
            <a:r>
              <a:rPr lang="fr-F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ENGAGIEREN </a:t>
            </a:r>
            <a:r>
              <a:rPr lang="fr-FR" sz="6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sich</a:t>
            </a:r>
            <a:endParaRPr lang="fr-FR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589240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IN </a:t>
            </a:r>
            <a:r>
              <a:rPr lang="fr-FR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DER SCHULE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62621"/>
            <a:ext cx="5002589" cy="666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231904" y="3068960"/>
            <a:ext cx="7122206" cy="65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Mathementoren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sollen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053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"/>
          <a:stretch>
            <a:fillRect/>
          </a:stretch>
        </p:blipFill>
        <p:spPr bwMode="auto">
          <a:xfrm>
            <a:off x="250502" y="212205"/>
            <a:ext cx="5556746" cy="607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7319968" y="260350"/>
          <a:ext cx="3240087" cy="1149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57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err="1" smtClean="0"/>
                        <a:t>Eine</a:t>
                      </a:r>
                      <a:r>
                        <a:rPr lang="fr-FR" sz="1800" dirty="0" smtClean="0"/>
                        <a:t> </a:t>
                      </a:r>
                      <a:r>
                        <a:rPr lang="fr-FR" sz="1800" dirty="0" err="1" smtClean="0"/>
                        <a:t>Anzeige</a:t>
                      </a:r>
                      <a:r>
                        <a:rPr lang="fr-FR" sz="1800" dirty="0" smtClean="0"/>
                        <a:t> </a:t>
                      </a:r>
                      <a:r>
                        <a:rPr lang="fr-FR" sz="1800" dirty="0" err="1" smtClean="0"/>
                        <a:t>von</a:t>
                      </a:r>
                      <a:r>
                        <a:rPr lang="fr-FR" sz="1800" dirty="0" smtClean="0"/>
                        <a:t> …?</a:t>
                      </a:r>
                    </a:p>
                  </a:txBody>
                  <a:tcPr marL="91432" marR="91432" marT="45693" marB="4569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623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2" marR="91432" marT="45693" marB="4569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023859"/>
              </p:ext>
            </p:extLst>
          </p:nvPr>
        </p:nvGraphicFramePr>
        <p:xfrm>
          <a:off x="7319391" y="1916113"/>
          <a:ext cx="3313113" cy="1871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3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247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/>
                        <a:t>Aufgabe</a:t>
                      </a:r>
                      <a:r>
                        <a:rPr lang="fr-FR" sz="1800" dirty="0" smtClean="0"/>
                        <a:t> der </a:t>
                      </a:r>
                      <a:r>
                        <a:rPr lang="fr-FR" sz="1800" dirty="0" err="1" smtClean="0"/>
                        <a:t>Schüler</a:t>
                      </a:r>
                      <a:r>
                        <a:rPr lang="fr-FR" sz="1800" dirty="0" smtClean="0"/>
                        <a:t>?</a:t>
                      </a:r>
                    </a:p>
                  </a:txBody>
                  <a:tcPr marL="91461" marR="91461" marT="45707" marB="4570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2415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61" marR="91461" marT="45707" marB="4570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597079"/>
              </p:ext>
            </p:extLst>
          </p:nvPr>
        </p:nvGraphicFramePr>
        <p:xfrm>
          <a:off x="5807248" y="4221088"/>
          <a:ext cx="6121400" cy="1439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46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err="1" smtClean="0"/>
                        <a:t>Wo</a:t>
                      </a:r>
                      <a:r>
                        <a:rPr lang="fr-FR" sz="1800" dirty="0" smtClean="0"/>
                        <a:t>  </a:t>
                      </a:r>
                      <a:r>
                        <a:rPr lang="fr-FR" sz="1800" dirty="0" err="1" smtClean="0"/>
                        <a:t>kann</a:t>
                      </a:r>
                      <a:r>
                        <a:rPr lang="fr-FR" sz="1800" dirty="0" smtClean="0"/>
                        <a:t> man </a:t>
                      </a:r>
                      <a:r>
                        <a:rPr lang="fr-FR" sz="1800" dirty="0" err="1" smtClean="0"/>
                        <a:t>sie</a:t>
                      </a:r>
                      <a:r>
                        <a:rPr lang="fr-FR" sz="1800" dirty="0" smtClean="0"/>
                        <a:t> </a:t>
                      </a:r>
                      <a:r>
                        <a:rPr lang="fr-FR" sz="1800" dirty="0" err="1" smtClean="0"/>
                        <a:t>finden</a:t>
                      </a:r>
                      <a:r>
                        <a:rPr lang="fr-FR" sz="1800" dirty="0" smtClean="0"/>
                        <a:t>?</a:t>
                      </a:r>
                    </a:p>
                  </a:txBody>
                  <a:tcPr marL="91451" marR="91451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5190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51" marR="91451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556746" y="3068959"/>
            <a:ext cx="7122206" cy="65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Schülermediatoren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sollen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"/>
          <a:stretch>
            <a:fillRect/>
          </a:stretch>
        </p:blipFill>
        <p:spPr bwMode="auto">
          <a:xfrm>
            <a:off x="0" y="321816"/>
            <a:ext cx="5556746" cy="607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58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573" t="3544" r="63837" b="77581"/>
          <a:stretch>
            <a:fillRect/>
          </a:stretch>
        </p:blipFill>
        <p:spPr bwMode="auto">
          <a:xfrm>
            <a:off x="169183" y="2994660"/>
            <a:ext cx="1440160" cy="1047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4002" t="48336" r="73964" b="5422"/>
          <a:stretch>
            <a:fillRect/>
          </a:stretch>
        </p:blipFill>
        <p:spPr bwMode="auto">
          <a:xfrm>
            <a:off x="442063" y="1070487"/>
            <a:ext cx="1152128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10362" t="19942" r="67288" b="57589"/>
          <a:stretch>
            <a:fillRect/>
          </a:stretch>
        </p:blipFill>
        <p:spPr bwMode="auto">
          <a:xfrm>
            <a:off x="323214" y="4797152"/>
            <a:ext cx="1080120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91344" y="201387"/>
            <a:ext cx="110172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Schüler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engagieren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sich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fr-F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Schule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sollen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machen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204" name="Picture 3" descr="C:\Users\P\AppData\Local\Microsoft\Windows\Temporary Internet Files\Content.IE5\2LO13KVS\MC900433953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402016"/>
            <a:ext cx="1240737" cy="124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135560" y="1143649"/>
            <a:ext cx="7122206" cy="65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Schulsanis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sollen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oneTexte 12"/>
          <p:cNvSpPr txBox="1">
            <a:spLocks noChangeArrowheads="1"/>
          </p:cNvSpPr>
          <p:nvPr/>
        </p:nvSpPr>
        <p:spPr bwMode="auto">
          <a:xfrm>
            <a:off x="587080" y="3802996"/>
            <a:ext cx="191365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/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soll</a:t>
            </a:r>
            <a:endParaRPr lang="fr-FR" sz="28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ZoneTexte 13"/>
          <p:cNvSpPr txBox="1">
            <a:spLocks noChangeArrowheads="1"/>
          </p:cNvSpPr>
          <p:nvPr/>
        </p:nvSpPr>
        <p:spPr bwMode="auto">
          <a:xfrm>
            <a:off x="587078" y="4450696"/>
            <a:ext cx="154848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soll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6" name="ZoneTexte 8"/>
          <p:cNvSpPr txBox="1">
            <a:spLocks noChangeArrowheads="1"/>
          </p:cNvSpPr>
          <p:nvPr/>
        </p:nvSpPr>
        <p:spPr bwMode="auto">
          <a:xfrm>
            <a:off x="47375" y="121786"/>
            <a:ext cx="110892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3200" b="1" u="sng" dirty="0"/>
              <a:t>Bilan </a:t>
            </a:r>
            <a:r>
              <a:rPr lang="fr-FR" sz="3200" b="1" u="sng" dirty="0" smtClean="0"/>
              <a:t>grammatical :</a:t>
            </a:r>
            <a:endParaRPr lang="fr-FR" sz="3200" b="1" u="sng" dirty="0"/>
          </a:p>
          <a:p>
            <a:pPr eaLnBrk="1" hangingPunct="1"/>
            <a:r>
              <a:rPr lang="fr-FR" sz="3200" b="1" u="sng" dirty="0"/>
              <a:t>Comment exprimer </a:t>
            </a:r>
            <a:r>
              <a:rPr lang="fr-FR" sz="3200" b="1" u="sng" dirty="0" smtClean="0"/>
              <a:t>un devoir ou une recommandation :</a:t>
            </a:r>
            <a:endParaRPr lang="fr-FR" sz="3200" b="1" u="sng" dirty="0"/>
          </a:p>
        </p:txBody>
      </p:sp>
      <p:sp>
        <p:nvSpPr>
          <p:cNvPr id="28677" name="ZoneTexte 9"/>
          <p:cNvSpPr txBox="1">
            <a:spLocks noChangeArrowheads="1"/>
          </p:cNvSpPr>
          <p:nvPr/>
        </p:nvSpPr>
        <p:spPr bwMode="auto">
          <a:xfrm>
            <a:off x="587078" y="3371196"/>
            <a:ext cx="198669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soll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8" name="ZoneTexte 10"/>
          <p:cNvSpPr txBox="1">
            <a:spLocks noChangeArrowheads="1"/>
          </p:cNvSpPr>
          <p:nvPr/>
        </p:nvSpPr>
        <p:spPr bwMode="auto">
          <a:xfrm>
            <a:off x="587078" y="2939396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soll</a:t>
            </a:r>
            <a:r>
              <a:rPr lang="fr-FR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endParaRPr lang="fr-FR" sz="28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9" name="ZoneTexte 16"/>
          <p:cNvSpPr txBox="1">
            <a:spLocks noChangeArrowheads="1"/>
          </p:cNvSpPr>
          <p:nvPr/>
        </p:nvSpPr>
        <p:spPr bwMode="auto">
          <a:xfrm>
            <a:off x="587078" y="4847571"/>
            <a:ext cx="15484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soll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0" name="ZoneTexte 17"/>
          <p:cNvSpPr txBox="1">
            <a:spLocks noChangeArrowheads="1"/>
          </p:cNvSpPr>
          <p:nvPr/>
        </p:nvSpPr>
        <p:spPr bwMode="auto">
          <a:xfrm>
            <a:off x="587079" y="5242858"/>
            <a:ext cx="3929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soll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1" name="ZoneTexte 17"/>
          <p:cNvSpPr txBox="1">
            <a:spLocks noChangeArrowheads="1"/>
          </p:cNvSpPr>
          <p:nvPr/>
        </p:nvSpPr>
        <p:spPr bwMode="auto">
          <a:xfrm>
            <a:off x="587078" y="6002983"/>
            <a:ext cx="8072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sollen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 un verbe de                  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1796001" y="2903257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ø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2429296" y="3782544"/>
            <a:ext cx="642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ø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1766726" y="5242857"/>
            <a:ext cx="642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1818592" y="4435006"/>
            <a:ext cx="642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1796001" y="4863443"/>
            <a:ext cx="642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fr-FR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1724563" y="3354340"/>
            <a:ext cx="642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ZoneTexte 17"/>
          <p:cNvSpPr txBox="1">
            <a:spLocks noChangeArrowheads="1"/>
          </p:cNvSpPr>
          <p:nvPr/>
        </p:nvSpPr>
        <p:spPr bwMode="auto">
          <a:xfrm>
            <a:off x="6134633" y="6002982"/>
            <a:ext cx="1785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modalité.</a:t>
            </a:r>
          </a:p>
        </p:txBody>
      </p:sp>
      <p:sp>
        <p:nvSpPr>
          <p:cNvPr id="24" name="ZoneTexte 17"/>
          <p:cNvSpPr txBox="1">
            <a:spLocks noChangeArrowheads="1"/>
          </p:cNvSpPr>
          <p:nvPr/>
        </p:nvSpPr>
        <p:spPr bwMode="auto">
          <a:xfrm>
            <a:off x="587078" y="1964645"/>
            <a:ext cx="7358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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Ein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Sanitäter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soll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erste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Hilfe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leisten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101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  <p:bldP spid="28676" grpId="0"/>
      <p:bldP spid="28677" grpId="0"/>
      <p:bldP spid="28678" grpId="0"/>
      <p:bldP spid="28679" grpId="0"/>
      <p:bldP spid="28680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479376" y="404664"/>
            <a:ext cx="66967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sollst</a:t>
            </a: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fr-FR" sz="2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</a:t>
            </a: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Schüler</a:t>
            </a: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machen</a:t>
            </a: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983432" y="1196752"/>
            <a:ext cx="66967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Schüler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soll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98205" y="3573016"/>
            <a:ext cx="66967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sollst</a:t>
            </a: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fr-FR" sz="2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</a:t>
            </a: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</a:t>
            </a: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machen</a:t>
            </a: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002261" y="4365104"/>
            <a:ext cx="66967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soll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370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P\AppData\Local\Microsoft\Windows\Temporary Internet Files\Content.IE5\2LO13KVS\MC90043395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1988840"/>
            <a:ext cx="151216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4151318" y="4005263"/>
            <a:ext cx="4105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61)</a:t>
            </a:r>
            <a:endParaRPr lang="fr-F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083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1052736"/>
            <a:ext cx="599261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P\AppData\Local\Microsoft\Windows\Temporary Internet Files\Content.IE5\2LO13KVS\MC90043395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1988840"/>
            <a:ext cx="151216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4151318" y="4005263"/>
            <a:ext cx="4105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</a:t>
            </a:r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bungsheft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45)</a:t>
            </a:r>
            <a:endParaRPr lang="fr-F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067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" y="350520"/>
            <a:ext cx="12024360" cy="61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7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Pierre\Pictures\Bibliothèque multimédia Microsoft\j04339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43" y="2060580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ZoneTexte 2"/>
          <p:cNvSpPr txBox="1">
            <a:spLocks noChangeArrowheads="1"/>
          </p:cNvSpPr>
          <p:nvPr/>
        </p:nvSpPr>
        <p:spPr bwMode="auto">
          <a:xfrm>
            <a:off x="4151318" y="4005263"/>
            <a:ext cx="4105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598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3" y="116632"/>
            <a:ext cx="3456384" cy="460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1"/>
          <a:stretch/>
        </p:blipFill>
        <p:spPr bwMode="auto">
          <a:xfrm>
            <a:off x="4107436" y="76177"/>
            <a:ext cx="6067940" cy="277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"/>
          <a:stretch/>
        </p:blipFill>
        <p:spPr bwMode="auto">
          <a:xfrm>
            <a:off x="8292644" y="2530456"/>
            <a:ext cx="3899356" cy="432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14611" y="4461629"/>
            <a:ext cx="8496944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drei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drei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Webseiten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			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drei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Anzeigen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				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drei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Zeitungsartikel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83832" y="5157192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</a:t>
            </a:r>
            <a:endParaRPr lang="fr-F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19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510642" y="3292082"/>
            <a:ext cx="1120198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Schüler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engagieren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der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Schule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kooperieren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mit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iner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Bank</a:t>
            </a:r>
          </a:p>
          <a:p>
            <a:pPr eaLnBrk="1" hangingPunct="1">
              <a:lnSpc>
                <a:spcPct val="15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inem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Fußballclub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dem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Deutschen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Roten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K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reuz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07368" y="5250473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</a:t>
            </a:r>
            <a:endParaRPr lang="fr-F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493711" y="5811366"/>
            <a:ext cx="6840760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diese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Schüler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1"/>
          <a:stretch/>
        </p:blipFill>
        <p:spPr bwMode="auto">
          <a:xfrm>
            <a:off x="4295800" y="-36038"/>
            <a:ext cx="7272808" cy="332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48336" r="73964" b="5422"/>
          <a:stretch>
            <a:fillRect/>
          </a:stretch>
        </p:blipFill>
        <p:spPr bwMode="auto">
          <a:xfrm>
            <a:off x="7176120" y="4674409"/>
            <a:ext cx="1152128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5452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16632"/>
            <a:ext cx="4808618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5071970" y="976367"/>
            <a:ext cx="703210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Schüler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engagieren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der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Schule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ollen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en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anderen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in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Mathe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helfen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ür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Kleinen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Partys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organisieren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mit den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Kleinen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Sport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treiben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71864" y="233599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</a:t>
            </a:r>
            <a:endParaRPr lang="fr-F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086305" y="4582869"/>
            <a:ext cx="6840760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Indizien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1573" t="3544" r="63837" b="77581"/>
          <a:stretch>
            <a:fillRect/>
          </a:stretch>
        </p:blipFill>
        <p:spPr bwMode="auto">
          <a:xfrm>
            <a:off x="10343443" y="1611773"/>
            <a:ext cx="1440160" cy="1047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2795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22798" y="1124744"/>
            <a:ext cx="9689814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Schüler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engagieren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der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Schule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ollen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inen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Orientierungslauf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organisieren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Konflikte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lösen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Thaiboxenturnier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organisieren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7328" y="311160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</a:t>
            </a:r>
            <a:endParaRPr lang="fr-F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"/>
          <a:stretch/>
        </p:blipFill>
        <p:spPr bwMode="auto">
          <a:xfrm>
            <a:off x="6528048" y="188640"/>
            <a:ext cx="5267508" cy="584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10362" t="19942" r="67288" b="57589"/>
          <a:stretch>
            <a:fillRect/>
          </a:stretch>
        </p:blipFill>
        <p:spPr bwMode="auto">
          <a:xfrm>
            <a:off x="2639616" y="4590332"/>
            <a:ext cx="1080120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2968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8" y="-27385"/>
            <a:ext cx="8085248" cy="385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302745"/>
              </p:ext>
            </p:extLst>
          </p:nvPr>
        </p:nvGraphicFramePr>
        <p:xfrm>
          <a:off x="515092" y="3825115"/>
          <a:ext cx="3240087" cy="1149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57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err="1" smtClean="0"/>
                        <a:t>Eine</a:t>
                      </a:r>
                      <a:r>
                        <a:rPr lang="fr-FR" sz="1800" dirty="0" smtClean="0"/>
                        <a:t> </a:t>
                      </a:r>
                      <a:r>
                        <a:rPr lang="fr-FR" sz="1800" dirty="0" err="1" smtClean="0"/>
                        <a:t>Anzeige</a:t>
                      </a:r>
                      <a:r>
                        <a:rPr lang="fr-FR" sz="1800" dirty="0" smtClean="0"/>
                        <a:t> </a:t>
                      </a:r>
                      <a:r>
                        <a:rPr lang="fr-FR" sz="1800" dirty="0" err="1" smtClean="0"/>
                        <a:t>von</a:t>
                      </a:r>
                      <a:r>
                        <a:rPr lang="fr-FR" sz="1800" dirty="0" smtClean="0"/>
                        <a:t> …?</a:t>
                      </a:r>
                    </a:p>
                  </a:txBody>
                  <a:tcPr marL="91432" marR="91432" marT="45693" marB="4569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623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2" marR="91432" marT="45693" marB="4569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215662"/>
              </p:ext>
            </p:extLst>
          </p:nvPr>
        </p:nvGraphicFramePr>
        <p:xfrm>
          <a:off x="4799856" y="3835506"/>
          <a:ext cx="6696744" cy="1249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3719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/>
                        <a:t>Aufgabe</a:t>
                      </a:r>
                      <a:r>
                        <a:rPr lang="fr-FR" sz="1800" dirty="0" smtClean="0"/>
                        <a:t> der </a:t>
                      </a:r>
                      <a:r>
                        <a:rPr lang="fr-FR" sz="1800" dirty="0" err="1" smtClean="0"/>
                        <a:t>Schüler</a:t>
                      </a:r>
                      <a:r>
                        <a:rPr lang="fr-FR" sz="1800" dirty="0" smtClean="0"/>
                        <a:t>?</a:t>
                      </a:r>
                    </a:p>
                  </a:txBody>
                  <a:tcPr marL="91429" marR="91429" marT="45721" marB="457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959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9" marR="91429"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959422"/>
              </p:ext>
            </p:extLst>
          </p:nvPr>
        </p:nvGraphicFramePr>
        <p:xfrm>
          <a:off x="3287713" y="5300811"/>
          <a:ext cx="6121400" cy="1152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79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err="1" smtClean="0"/>
                        <a:t>Wo</a:t>
                      </a:r>
                      <a:r>
                        <a:rPr lang="fr-FR" sz="1800" dirty="0" smtClean="0"/>
                        <a:t> </a:t>
                      </a:r>
                      <a:r>
                        <a:rPr lang="fr-FR" sz="1800" dirty="0" err="1" smtClean="0"/>
                        <a:t>kann</a:t>
                      </a:r>
                      <a:r>
                        <a:rPr lang="fr-FR" sz="1800" dirty="0" smtClean="0"/>
                        <a:t> man </a:t>
                      </a:r>
                      <a:r>
                        <a:rPr lang="fr-FR" sz="1800" dirty="0" err="1" smtClean="0"/>
                        <a:t>sie</a:t>
                      </a:r>
                      <a:r>
                        <a:rPr lang="fr-FR" sz="1800" dirty="0" smtClean="0"/>
                        <a:t> </a:t>
                      </a:r>
                      <a:r>
                        <a:rPr lang="fr-FR" sz="1800" dirty="0" err="1" smtClean="0"/>
                        <a:t>finden</a:t>
                      </a:r>
                      <a:r>
                        <a:rPr lang="fr-FR" sz="1800" dirty="0" smtClean="0"/>
                        <a:t>?</a:t>
                      </a:r>
                    </a:p>
                  </a:txBody>
                  <a:tcPr marL="91451" marR="91451" marT="45736" marB="4573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530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51" marR="91451" marT="45736" marB="4573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3337439" y="4293096"/>
            <a:ext cx="7122206" cy="65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Schulsanis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sollen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8" y="-27385"/>
            <a:ext cx="8085248" cy="385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39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0"/>
            <a:ext cx="5002589" cy="666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555729"/>
              </p:ext>
            </p:extLst>
          </p:nvPr>
        </p:nvGraphicFramePr>
        <p:xfrm>
          <a:off x="7968034" y="476250"/>
          <a:ext cx="3240088" cy="1149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57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err="1" smtClean="0"/>
                        <a:t>Eine</a:t>
                      </a:r>
                      <a:r>
                        <a:rPr lang="fr-FR" sz="1800" dirty="0" smtClean="0"/>
                        <a:t> </a:t>
                      </a:r>
                      <a:r>
                        <a:rPr lang="fr-FR" sz="1800" dirty="0" err="1" smtClean="0"/>
                        <a:t>Anzeige</a:t>
                      </a:r>
                      <a:r>
                        <a:rPr lang="fr-FR" sz="1800" dirty="0" smtClean="0"/>
                        <a:t> </a:t>
                      </a:r>
                      <a:r>
                        <a:rPr lang="fr-FR" sz="1800" dirty="0" err="1" smtClean="0"/>
                        <a:t>von</a:t>
                      </a:r>
                      <a:r>
                        <a:rPr lang="fr-FR" sz="1800" dirty="0" smtClean="0"/>
                        <a:t> …?</a:t>
                      </a:r>
                    </a:p>
                  </a:txBody>
                  <a:tcPr marL="91432" marR="91432" marT="45693" marB="4569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623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2" marR="91432" marT="45693" marB="4569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445908"/>
              </p:ext>
            </p:extLst>
          </p:nvPr>
        </p:nvGraphicFramePr>
        <p:xfrm>
          <a:off x="7860089" y="1916832"/>
          <a:ext cx="3419475" cy="2211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9831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/>
                        <a:t>Aufgabe</a:t>
                      </a:r>
                      <a:r>
                        <a:rPr lang="fr-FR" sz="1800" dirty="0" smtClean="0"/>
                        <a:t> der </a:t>
                      </a:r>
                      <a:r>
                        <a:rPr lang="fr-FR" sz="1800" dirty="0" err="1" smtClean="0"/>
                        <a:t>Schüler</a:t>
                      </a:r>
                      <a:r>
                        <a:rPr lang="fr-FR" sz="1800" dirty="0" smtClean="0"/>
                        <a:t>?</a:t>
                      </a:r>
                    </a:p>
                  </a:txBody>
                  <a:tcPr marL="91429" marR="91429" marT="45704" marB="4570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1557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9" marR="91429" marT="45704" marB="457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418820"/>
              </p:ext>
            </p:extLst>
          </p:nvPr>
        </p:nvGraphicFramePr>
        <p:xfrm>
          <a:off x="7787059" y="4509220"/>
          <a:ext cx="3492500" cy="1871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00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err="1" smtClean="0"/>
                        <a:t>Wo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dirty="0" err="1" smtClean="0"/>
                        <a:t>kann</a:t>
                      </a:r>
                      <a:r>
                        <a:rPr lang="fr-FR" sz="1800" dirty="0" smtClean="0"/>
                        <a:t> man </a:t>
                      </a:r>
                      <a:r>
                        <a:rPr lang="fr-FR" sz="1800" dirty="0" err="1" smtClean="0"/>
                        <a:t>sie</a:t>
                      </a:r>
                      <a:r>
                        <a:rPr lang="fr-FR" sz="1800" dirty="0" smtClean="0"/>
                        <a:t> </a:t>
                      </a:r>
                      <a:r>
                        <a:rPr lang="fr-FR" sz="1800" dirty="0" err="1" smtClean="0"/>
                        <a:t>finden</a:t>
                      </a:r>
                      <a:r>
                        <a:rPr lang="fr-FR" sz="1800" dirty="0" smtClean="0"/>
                        <a:t>?</a:t>
                      </a:r>
                    </a:p>
                  </a:txBody>
                  <a:tcPr marL="91430" marR="91430" marT="45707" marB="4570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654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0" marR="91430" marT="45707" marB="4570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15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5" id="{EF05D3EB-166A-4586-8B81-092B1C1A1934}" vid="{4CFC2C7D-5389-413E-A1DD-2204444389B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Thème15</Template>
  <TotalTime>391</TotalTime>
  <Words>279</Words>
  <Application>Microsoft Office PowerPoint</Application>
  <PresentationFormat>Grand écran</PresentationFormat>
  <Paragraphs>68</Paragraphs>
  <Slides>19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Corbel</vt:lpstr>
      <vt:lpstr>Wingdings</vt:lpstr>
      <vt:lpstr>Wingdings 2</vt:lpstr>
      <vt:lpstr>Wingdings 3</vt:lpstr>
      <vt:lpstr>Thème15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</dc:creator>
  <cp:lastModifiedBy>BINET, Pierre</cp:lastModifiedBy>
  <cp:revision>56</cp:revision>
  <dcterms:created xsi:type="dcterms:W3CDTF">2011-08-02T07:27:07Z</dcterms:created>
  <dcterms:modified xsi:type="dcterms:W3CDTF">2022-06-23T09:04:39Z</dcterms:modified>
</cp:coreProperties>
</file>