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0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E97810D-8794-0B4E-812B-45DA19B0E927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6737C9C-310A-FF4F-BB87-0B24420B6C1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3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810D-8794-0B4E-812B-45DA19B0E927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C9C-310A-FF4F-BB87-0B24420B6C1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07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E97810D-8794-0B4E-812B-45DA19B0E927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6737C9C-310A-FF4F-BB87-0B24420B6C1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22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810D-8794-0B4E-812B-45DA19B0E927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C9C-310A-FF4F-BB87-0B24420B6C1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97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E97810D-8794-0B4E-812B-45DA19B0E927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6737C9C-310A-FF4F-BB87-0B24420B6C1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94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E97810D-8794-0B4E-812B-45DA19B0E927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6737C9C-310A-FF4F-BB87-0B24420B6C1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8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E97810D-8794-0B4E-812B-45DA19B0E927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6737C9C-310A-FF4F-BB87-0B24420B6C1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86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810D-8794-0B4E-812B-45DA19B0E927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C9C-310A-FF4F-BB87-0B24420B6C1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66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E97810D-8794-0B4E-812B-45DA19B0E927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6737C9C-310A-FF4F-BB87-0B24420B6C1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33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810D-8794-0B4E-812B-45DA19B0E927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C9C-310A-FF4F-BB87-0B24420B6C1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83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E97810D-8794-0B4E-812B-45DA19B0E927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6737C9C-310A-FF4F-BB87-0B24420B6C1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8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810D-8794-0B4E-812B-45DA19B0E927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7C9C-310A-FF4F-BB87-0B24420B6C1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97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A8028-85E0-DD47-8914-D9222C460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79" y="2984301"/>
            <a:ext cx="8679915" cy="1748729"/>
          </a:xfrm>
        </p:spPr>
        <p:txBody>
          <a:bodyPr/>
          <a:lstStyle/>
          <a:p>
            <a:r>
              <a:rPr lang="de-DE" dirty="0"/>
              <a:t>Ein Verein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für </a:t>
            </a:r>
            <a:r>
              <a:rPr lang="de-DE" dirty="0"/>
              <a:t>jeden von uns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7113C0-8279-674D-8841-09E7153A3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2766">
            <a:off x="6151266" y="2442674"/>
            <a:ext cx="4042149" cy="2011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20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807" y="-31206"/>
            <a:ext cx="2911092" cy="636325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5C99FE-DBEA-FF45-84FD-6202256584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33"/>
          <a:stretch/>
        </p:blipFill>
        <p:spPr>
          <a:xfrm>
            <a:off x="1293223" y="1423992"/>
            <a:ext cx="9622427" cy="49080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A103F7B-4F47-EF40-A2E5-B4DA75F984E5}"/>
              </a:ext>
            </a:extLst>
          </p:cNvPr>
          <p:cNvSpPr txBox="1"/>
          <p:nvPr/>
        </p:nvSpPr>
        <p:spPr>
          <a:xfrm>
            <a:off x="242751" y="22349"/>
            <a:ext cx="10571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hörst Maximilian, Jakob, Emilia und Hannah. Sie sprechen über ihre Hobbys und Interessen.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3B4971-C9D5-324F-BBEE-774E884289CF}"/>
              </a:ext>
            </a:extLst>
          </p:cNvPr>
          <p:cNvSpPr txBox="1"/>
          <p:nvPr/>
        </p:nvSpPr>
        <p:spPr>
          <a:xfrm>
            <a:off x="252004" y="900772"/>
            <a:ext cx="545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welchem Verein sind sie?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58BB06-112F-684F-829C-07D39100FDEC}"/>
              </a:ext>
            </a:extLst>
          </p:cNvPr>
          <p:cNvSpPr txBox="1"/>
          <p:nvPr/>
        </p:nvSpPr>
        <p:spPr>
          <a:xfrm>
            <a:off x="1796143" y="1658983"/>
            <a:ext cx="236437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Maximilian ist im Handballverein.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1B8166-6802-814A-BFE3-86D5E6926EE0}"/>
              </a:ext>
            </a:extLst>
          </p:cNvPr>
          <p:cNvSpPr txBox="1"/>
          <p:nvPr/>
        </p:nvSpPr>
        <p:spPr>
          <a:xfrm>
            <a:off x="4922519" y="5793517"/>
            <a:ext cx="26038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Hannah ist im Computerclub Chaos.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92CBFE-8538-B14B-9FF6-6145B15436A9}"/>
              </a:ext>
            </a:extLst>
          </p:cNvPr>
          <p:cNvSpPr txBox="1"/>
          <p:nvPr/>
        </p:nvSpPr>
        <p:spPr>
          <a:xfrm>
            <a:off x="9518469" y="3554852"/>
            <a:ext cx="2590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Jakob ist im Verein der Museumsfreunde.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5E8DB6-4B14-1C40-9C29-12415FE81059}"/>
              </a:ext>
            </a:extLst>
          </p:cNvPr>
          <p:cNvSpPr txBox="1"/>
          <p:nvPr/>
        </p:nvSpPr>
        <p:spPr>
          <a:xfrm>
            <a:off x="7572103" y="1459453"/>
            <a:ext cx="236437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 ist im Jugendmusikclub.</a:t>
            </a:r>
          </a:p>
        </p:txBody>
      </p:sp>
      <p:pic>
        <p:nvPicPr>
          <p:cNvPr id="2" name="EIN VEREIN FÜR JEDEN VON U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317" y="1231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416" y="-15221"/>
            <a:ext cx="2911092" cy="63632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A103F7B-4F47-EF40-A2E5-B4DA75F984E5}"/>
              </a:ext>
            </a:extLst>
          </p:cNvPr>
          <p:cNvSpPr txBox="1"/>
          <p:nvPr/>
        </p:nvSpPr>
        <p:spPr>
          <a:xfrm>
            <a:off x="646611" y="287383"/>
            <a:ext cx="8536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hörst Maximilian, Jakob, Emilia und Hannah. Sie sprechen über ihre Hobbys und Interessen.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3B4971-C9D5-324F-BBEE-774E884289CF}"/>
              </a:ext>
            </a:extLst>
          </p:cNvPr>
          <p:cNvSpPr txBox="1"/>
          <p:nvPr/>
        </p:nvSpPr>
        <p:spPr>
          <a:xfrm>
            <a:off x="646611" y="1225750"/>
            <a:ext cx="404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machen sie gern?</a:t>
            </a:r>
          </a:p>
        </p:txBody>
      </p:sp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A560114E-D0E2-D34A-B804-BE1F97900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3412"/>
              </p:ext>
            </p:extLst>
          </p:nvPr>
        </p:nvGraphicFramePr>
        <p:xfrm>
          <a:off x="894805" y="1973700"/>
          <a:ext cx="10247812" cy="303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953">
                  <a:extLst>
                    <a:ext uri="{9D8B030D-6E8A-4147-A177-3AD203B41FA5}">
                      <a16:colId xmlns:a16="http://schemas.microsoft.com/office/drawing/2014/main" val="260254541"/>
                    </a:ext>
                  </a:extLst>
                </a:gridCol>
                <a:gridCol w="2561953">
                  <a:extLst>
                    <a:ext uri="{9D8B030D-6E8A-4147-A177-3AD203B41FA5}">
                      <a16:colId xmlns:a16="http://schemas.microsoft.com/office/drawing/2014/main" val="451113614"/>
                    </a:ext>
                  </a:extLst>
                </a:gridCol>
                <a:gridCol w="2561953">
                  <a:extLst>
                    <a:ext uri="{9D8B030D-6E8A-4147-A177-3AD203B41FA5}">
                      <a16:colId xmlns:a16="http://schemas.microsoft.com/office/drawing/2014/main" val="66022241"/>
                    </a:ext>
                  </a:extLst>
                </a:gridCol>
                <a:gridCol w="2561953">
                  <a:extLst>
                    <a:ext uri="{9D8B030D-6E8A-4147-A177-3AD203B41FA5}">
                      <a16:colId xmlns:a16="http://schemas.microsoft.com/office/drawing/2014/main" val="1875026150"/>
                    </a:ext>
                  </a:extLst>
                </a:gridCol>
              </a:tblGrid>
              <a:tr h="397209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Maximilian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Jakob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Emilia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Hannah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2777"/>
                  </a:ext>
                </a:extLst>
              </a:tr>
              <a:tr h="2634535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09465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4EF3094-C0E0-7249-B8F6-517A45BD15ED}"/>
              </a:ext>
            </a:extLst>
          </p:cNvPr>
          <p:cNvSpPr txBox="1"/>
          <p:nvPr/>
        </p:nvSpPr>
        <p:spPr>
          <a:xfrm>
            <a:off x="1000034" y="2571214"/>
            <a:ext cx="23244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Maximilian ist im Handballverein.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0E03D7-D044-A140-ABF9-6118157278FF}"/>
              </a:ext>
            </a:extLst>
          </p:cNvPr>
          <p:cNvSpPr txBox="1"/>
          <p:nvPr/>
        </p:nvSpPr>
        <p:spPr>
          <a:xfrm>
            <a:off x="1000034" y="3314459"/>
            <a:ext cx="23244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spielt gern Handball.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9061D7-D33A-AF4F-A87E-5DDA32F63D49}"/>
              </a:ext>
            </a:extLst>
          </p:cNvPr>
          <p:cNvSpPr txBox="1"/>
          <p:nvPr/>
        </p:nvSpPr>
        <p:spPr>
          <a:xfrm>
            <a:off x="1000033" y="4091062"/>
            <a:ext cx="23244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trainiert zweimal die Woche.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5BF84E-D761-884E-B9F6-6F933CC89307}"/>
              </a:ext>
            </a:extLst>
          </p:cNvPr>
          <p:cNvSpPr txBox="1"/>
          <p:nvPr/>
        </p:nvSpPr>
        <p:spPr>
          <a:xfrm>
            <a:off x="3429726" y="2571213"/>
            <a:ext cx="2590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Jakob ist im Verein der Museumsfreunde.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02E03E-8393-C040-99A0-1D6CD66128FC}"/>
              </a:ext>
            </a:extLst>
          </p:cNvPr>
          <p:cNvSpPr txBox="1"/>
          <p:nvPr/>
        </p:nvSpPr>
        <p:spPr>
          <a:xfrm>
            <a:off x="3717109" y="3343838"/>
            <a:ext cx="21285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malt und zeichnet gern.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482BC06-C525-4B44-AFB7-9EF030F5D3AF}"/>
              </a:ext>
            </a:extLst>
          </p:cNvPr>
          <p:cNvSpPr txBox="1"/>
          <p:nvPr/>
        </p:nvSpPr>
        <p:spPr>
          <a:xfrm>
            <a:off x="3717109" y="4116463"/>
            <a:ext cx="21285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ist kreativ.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8B2525-4ED5-1940-B92B-2C39F5B86A01}"/>
              </a:ext>
            </a:extLst>
          </p:cNvPr>
          <p:cNvSpPr txBox="1"/>
          <p:nvPr/>
        </p:nvSpPr>
        <p:spPr>
          <a:xfrm>
            <a:off x="6096000" y="2571212"/>
            <a:ext cx="236437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 ist im Jugendmusikclub.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18E2696-0BF6-944A-8FA8-E1599E1F82D0}"/>
              </a:ext>
            </a:extLst>
          </p:cNvPr>
          <p:cNvSpPr txBox="1"/>
          <p:nvPr/>
        </p:nvSpPr>
        <p:spPr>
          <a:xfrm>
            <a:off x="6095999" y="3314458"/>
            <a:ext cx="23643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mag Musik.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6303112-B582-1A47-BDFE-2405D263C323}"/>
              </a:ext>
            </a:extLst>
          </p:cNvPr>
          <p:cNvSpPr txBox="1"/>
          <p:nvPr/>
        </p:nvSpPr>
        <p:spPr>
          <a:xfrm>
            <a:off x="6095999" y="3793297"/>
            <a:ext cx="236437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macht Musik mit ihrer Band.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75A612-CCC4-BA42-97B0-121D5E68B21B}"/>
              </a:ext>
            </a:extLst>
          </p:cNvPr>
          <p:cNvSpPr txBox="1"/>
          <p:nvPr/>
        </p:nvSpPr>
        <p:spPr>
          <a:xfrm>
            <a:off x="8643984" y="2571212"/>
            <a:ext cx="249863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Hannah ist im Computerclub Chaos.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A9372CD-0514-8A42-AA43-28848D6BA7D2}"/>
              </a:ext>
            </a:extLst>
          </p:cNvPr>
          <p:cNvSpPr txBox="1"/>
          <p:nvPr/>
        </p:nvSpPr>
        <p:spPr>
          <a:xfrm>
            <a:off x="8667934" y="3314459"/>
            <a:ext cx="237888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mag Informatik.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9B64BBA-B607-0A4F-9060-098C0639BEF9}"/>
              </a:ext>
            </a:extLst>
          </p:cNvPr>
          <p:cNvSpPr txBox="1"/>
          <p:nvPr/>
        </p:nvSpPr>
        <p:spPr>
          <a:xfrm>
            <a:off x="8667935" y="3793297"/>
            <a:ext cx="242678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experimentiert und programmiert gern.</a:t>
            </a:r>
          </a:p>
        </p:txBody>
      </p:sp>
      <p:pic>
        <p:nvPicPr>
          <p:cNvPr id="19" name="EIN VEREIN FÜR JEDEN VON U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317" y="1231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317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908" y="-3986"/>
            <a:ext cx="2911092" cy="636325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BEAA841-3539-0144-80C0-6DA7DBBAAC43}"/>
              </a:ext>
            </a:extLst>
          </p:cNvPr>
          <p:cNvSpPr/>
          <p:nvPr/>
        </p:nvSpPr>
        <p:spPr>
          <a:xfrm>
            <a:off x="3487783" y="2116183"/>
            <a:ext cx="4950823" cy="1783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Aktivitäten und Vereine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E0E027-F13F-BC4C-8645-D2C5AFA5FE6C}"/>
              </a:ext>
            </a:extLst>
          </p:cNvPr>
          <p:cNvSpPr txBox="1"/>
          <p:nvPr/>
        </p:nvSpPr>
        <p:spPr>
          <a:xfrm>
            <a:off x="7889966" y="764177"/>
            <a:ext cx="27954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Club = der Verein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F4DB68-DF0A-E441-B3EC-71161F179E4D}"/>
              </a:ext>
            </a:extLst>
          </p:cNvPr>
          <p:cNvSpPr txBox="1"/>
          <p:nvPr/>
        </p:nvSpPr>
        <p:spPr>
          <a:xfrm>
            <a:off x="9172303" y="3575651"/>
            <a:ext cx="9056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6AC8A2-B40F-5F45-832D-04A25CC06201}"/>
              </a:ext>
            </a:extLst>
          </p:cNvPr>
          <p:cNvSpPr txBox="1"/>
          <p:nvPr/>
        </p:nvSpPr>
        <p:spPr>
          <a:xfrm>
            <a:off x="5057502" y="4491616"/>
            <a:ext cx="9056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013E49-FCAF-594D-95A6-E3B37AA8DB98}"/>
              </a:ext>
            </a:extLst>
          </p:cNvPr>
          <p:cNvSpPr txBox="1"/>
          <p:nvPr/>
        </p:nvSpPr>
        <p:spPr>
          <a:xfrm>
            <a:off x="365760" y="3071336"/>
            <a:ext cx="20965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Freizeitaktivitäten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49EA44-9C29-6D45-9BA7-815E79663ABD}"/>
              </a:ext>
            </a:extLst>
          </p:cNvPr>
          <p:cNvSpPr txBox="1"/>
          <p:nvPr/>
        </p:nvSpPr>
        <p:spPr>
          <a:xfrm>
            <a:off x="2296885" y="664812"/>
            <a:ext cx="20340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/ Wie oft?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2F2752-3184-DA44-B61C-75D0D2CDD7DC}"/>
              </a:ext>
            </a:extLst>
          </p:cNvPr>
          <p:cNvCxnSpPr>
            <a:stCxn id="7" idx="2"/>
            <a:endCxn id="2" idx="1"/>
          </p:cNvCxnSpPr>
          <p:nvPr/>
        </p:nvCxnSpPr>
        <p:spPr>
          <a:xfrm>
            <a:off x="3313908" y="1034144"/>
            <a:ext cx="898906" cy="1343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F34FAFC-AC56-DB42-B83A-F017F438FCE4}"/>
              </a:ext>
            </a:extLst>
          </p:cNvPr>
          <p:cNvCxnSpPr>
            <a:stCxn id="3" idx="2"/>
            <a:endCxn id="2" idx="7"/>
          </p:cNvCxnSpPr>
          <p:nvPr/>
        </p:nvCxnSpPr>
        <p:spPr>
          <a:xfrm flipH="1">
            <a:off x="7713575" y="1133509"/>
            <a:ext cx="1574117" cy="124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0DDADE7-0F1B-304E-A4B3-4CFB39AE7A50}"/>
              </a:ext>
            </a:extLst>
          </p:cNvPr>
          <p:cNvCxnSpPr>
            <a:stCxn id="2" idx="2"/>
            <a:endCxn id="6" idx="3"/>
          </p:cNvCxnSpPr>
          <p:nvPr/>
        </p:nvCxnSpPr>
        <p:spPr>
          <a:xfrm flipH="1">
            <a:off x="2462349" y="3007723"/>
            <a:ext cx="1025434" cy="248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C84BB63-3F06-9A40-A599-BB624A8E4531}"/>
              </a:ext>
            </a:extLst>
          </p:cNvPr>
          <p:cNvCxnSpPr>
            <a:stCxn id="2" idx="4"/>
            <a:endCxn id="5" idx="0"/>
          </p:cNvCxnSpPr>
          <p:nvPr/>
        </p:nvCxnSpPr>
        <p:spPr>
          <a:xfrm flipH="1">
            <a:off x="5510348" y="3899263"/>
            <a:ext cx="452847" cy="592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AEC7E6-5560-9E46-B7F4-CE4DB02C776C}"/>
              </a:ext>
            </a:extLst>
          </p:cNvPr>
          <p:cNvCxnSpPr>
            <a:stCxn id="2" idx="6"/>
            <a:endCxn id="4" idx="0"/>
          </p:cNvCxnSpPr>
          <p:nvPr/>
        </p:nvCxnSpPr>
        <p:spPr>
          <a:xfrm>
            <a:off x="8438606" y="3007723"/>
            <a:ext cx="1186543" cy="56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BA3F844-5AAB-0A48-8043-896A35BD4C13}"/>
              </a:ext>
            </a:extLst>
          </p:cNvPr>
          <p:cNvSpPr txBox="1"/>
          <p:nvPr/>
        </p:nvSpPr>
        <p:spPr>
          <a:xfrm>
            <a:off x="8192589" y="4276986"/>
            <a:ext cx="1959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Handball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Leichtathletik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klettern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reiten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3C62BBD-A230-2C4F-AB97-DCA8A6D0EC1C}"/>
              </a:ext>
            </a:extLst>
          </p:cNvPr>
          <p:cNvSpPr txBox="1"/>
          <p:nvPr/>
        </p:nvSpPr>
        <p:spPr>
          <a:xfrm>
            <a:off x="4212814" y="4881937"/>
            <a:ext cx="2708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Instrument spielen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Band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Gruppe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singen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BB6DF7A-6F54-F141-9266-548B9D3E4339}"/>
              </a:ext>
            </a:extLst>
          </p:cNvPr>
          <p:cNvSpPr txBox="1"/>
          <p:nvPr/>
        </p:nvSpPr>
        <p:spPr>
          <a:xfrm>
            <a:off x="633550" y="3589276"/>
            <a:ext cx="1959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Informatik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programmieren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malen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zeichnen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2920482-C355-2745-BF3A-8CF65A70FD7D}"/>
              </a:ext>
            </a:extLst>
          </p:cNvPr>
          <p:cNvSpPr txBox="1"/>
          <p:nvPr/>
        </p:nvSpPr>
        <p:spPr>
          <a:xfrm>
            <a:off x="277587" y="345984"/>
            <a:ext cx="1959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einmal / zweimal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Woche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Monat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jeden Tag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 Woche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Abend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Wochenende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98DA872-AD41-5E40-AE41-8EBB2D169AFB}"/>
              </a:ext>
            </a:extLst>
          </p:cNvPr>
          <p:cNvSpPr txBox="1"/>
          <p:nvPr/>
        </p:nvSpPr>
        <p:spPr>
          <a:xfrm>
            <a:off x="9838549" y="4276986"/>
            <a:ext cx="1959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trainieren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gewinnen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verlieren</a:t>
            </a:r>
          </a:p>
          <a:p>
            <a:r>
              <a:rPr lang="de-DE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Wettbewerb = das Turnier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6C1D22C-0457-CF41-8EA9-0E24D973A551}"/>
              </a:ext>
            </a:extLst>
          </p:cNvPr>
          <p:cNvSpPr txBox="1"/>
          <p:nvPr/>
        </p:nvSpPr>
        <p:spPr>
          <a:xfrm>
            <a:off x="9335588" y="1260362"/>
            <a:ext cx="1959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 engagieren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organisieren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teil/nehmen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mit/machen</a:t>
            </a: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</a:t>
            </a:r>
            <a:r>
              <a:rPr lang="de-DE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/schlagen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2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5895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6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A103F7B-4F47-EF40-A2E5-B4DA75F984E5}"/>
              </a:ext>
            </a:extLst>
          </p:cNvPr>
          <p:cNvSpPr txBox="1"/>
          <p:nvPr/>
        </p:nvSpPr>
        <p:spPr>
          <a:xfrm>
            <a:off x="646611" y="287383"/>
            <a:ext cx="946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du? Was machst du gern? Wann? Wie oft? Wozu?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02132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Orange roug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{82A3BC0E-C53A-4541-91EF-F93F20224E43}tf16401369_mac</Template>
  <TotalTime>54</TotalTime>
  <Words>231</Words>
  <Application>Microsoft Office PowerPoint</Application>
  <PresentationFormat>Grand écran</PresentationFormat>
  <Paragraphs>68</Paragraphs>
  <Slides>5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 Light</vt:lpstr>
      <vt:lpstr>Rockwell</vt:lpstr>
      <vt:lpstr>Wingdings</vt:lpstr>
      <vt:lpstr>Atlas</vt:lpstr>
      <vt:lpstr>Ein Verein  für jeden von uns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Verein für jeden von uns</dc:title>
  <dc:creator>Violaine Bazin</dc:creator>
  <cp:lastModifiedBy>BINET, Pierre</cp:lastModifiedBy>
  <cp:revision>9</cp:revision>
  <dcterms:created xsi:type="dcterms:W3CDTF">2022-03-19T12:41:25Z</dcterms:created>
  <dcterms:modified xsi:type="dcterms:W3CDTF">2022-06-22T07:58:45Z</dcterms:modified>
</cp:coreProperties>
</file>