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2" r:id="rId4"/>
    <p:sldId id="268" r:id="rId5"/>
    <p:sldId id="269" r:id="rId6"/>
    <p:sldId id="270" r:id="rId7"/>
    <p:sldId id="266" r:id="rId8"/>
    <p:sldId id="271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/>
    <p:restoredTop sz="97541"/>
  </p:normalViewPr>
  <p:slideViewPr>
    <p:cSldViewPr snapToGrid="0" snapToObjects="1">
      <p:cViewPr varScale="1">
        <p:scale>
          <a:sx n="94" d="100"/>
          <a:sy n="94" d="100"/>
        </p:scale>
        <p:origin x="4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0216"/>
            <a:ext cx="26456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300216"/>
            <a:ext cx="50840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300216"/>
            <a:ext cx="9144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937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47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9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8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2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838705" y="505650"/>
            <a:ext cx="5134567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08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417879" y="3520798"/>
            <a:ext cx="5450699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225975" y="241256"/>
            <a:ext cx="5450699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4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745710" y="379100"/>
            <a:ext cx="6708436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313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51583" y="116368"/>
            <a:ext cx="529208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5553973" y="323141"/>
            <a:ext cx="6390257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04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 anchorCtr="0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7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98744"/>
            <a:ext cx="26416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200" y="6298744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808" y="6312393"/>
            <a:ext cx="9144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7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41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15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0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2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23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1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03238"/>
            <a:ext cx="97514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735138"/>
            <a:ext cx="9751484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917" y="6314462"/>
            <a:ext cx="17272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1590BE3-62E9-1642-A97D-497B95A7C4A7}" type="datetimeFigureOut">
              <a:rPr lang="de-DE" smtClean="0"/>
              <a:t>18.06.2022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6810" y="6305797"/>
            <a:ext cx="4957289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517" y="5476097"/>
            <a:ext cx="1977408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8B4C854-09D8-7A4F-9C28-B7C677A706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9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vectors/check-mark-tick-mark-check-correct-129278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A33D2A-61A6-5E42-9F7A-423A969D8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985" y="4808766"/>
            <a:ext cx="10311493" cy="967503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TUN IN DEN HERBSTFERIEN?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disdh.nl/wp-content/uploads/2022/03/pexels-pixabay-235721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9" y="1108244"/>
            <a:ext cx="5369784" cy="358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F4CE62-6EC6-934B-80BC-FC4F38F1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112341"/>
            <a:ext cx="10077473" cy="72858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Und du? </a:t>
            </a:r>
            <a:r>
              <a:rPr lang="de-DE" b="1" dirty="0" smtClean="0"/>
              <a:t>Was </a:t>
            </a:r>
            <a:r>
              <a:rPr lang="de-DE" b="1" dirty="0" smtClean="0"/>
              <a:t>möchte</a:t>
            </a:r>
            <a:r>
              <a:rPr lang="de-DE" b="1" dirty="0" smtClean="0"/>
              <a:t>st </a:t>
            </a:r>
            <a:r>
              <a:rPr lang="de-DE" b="1" dirty="0" smtClean="0"/>
              <a:t>machen? Wozu?</a:t>
            </a:r>
            <a:endParaRPr lang="de-DE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2370902" y="5075052"/>
            <a:ext cx="960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möchte an …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teilnehmen,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…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…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973" y="112341"/>
            <a:ext cx="1162899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4388" r="1629" b="4809"/>
          <a:stretch/>
        </p:blipFill>
        <p:spPr>
          <a:xfrm>
            <a:off x="527968" y="1402845"/>
            <a:ext cx="10556421" cy="331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2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1365039"/>
            <a:ext cx="12187451" cy="481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xmlns="" id="{0E97F2B1-4DF8-094E-831E-A14A459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68" y="17631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können die Jugendlichen in den </a:t>
            </a:r>
            <a:r>
              <a:rPr lang="de-DE" b="1" dirty="0" smtClean="0"/>
              <a:t>Herbstferien machen</a:t>
            </a:r>
            <a:r>
              <a:rPr lang="de-DE" b="1" dirty="0"/>
              <a:t>?</a:t>
            </a:r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906625" y="6053000"/>
            <a:ext cx="837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Jugendlichen können ...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905" y="18945"/>
            <a:ext cx="1346095" cy="13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377504">
            <a:off x="1119160" y="2369093"/>
            <a:ext cx="177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Zirkuskurs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301218">
            <a:off x="698251" y="2668442"/>
            <a:ext cx="267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In diesem Zirkuskurs für Einstieger wirst du Akrobatik, Jonglage, Diabolo oder Seillaufen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lernen! Super!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346095">
            <a:off x="660973" y="1997435"/>
            <a:ext cx="20655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Gill Sans MT Condensed" panose="020B0506020104020203" pitchFamily="34" charset="0"/>
              </a:rPr>
              <a:t>03.11. – 07.11. 14-17 Uhr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346095">
            <a:off x="3795037" y="3371470"/>
            <a:ext cx="20655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Gill Sans MT Condensed" panose="020B0506020104020203" pitchFamily="34" charset="0"/>
              </a:rPr>
              <a:t>03.11. – 07.11. 10-12 Uhr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346095">
            <a:off x="5887263" y="2036319"/>
            <a:ext cx="20655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Gill Sans MT Condensed" panose="020B0506020104020203" pitchFamily="34" charset="0"/>
              </a:rPr>
              <a:t>02.11. – 08.11. 13-18 Uhr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346095">
            <a:off x="8904179" y="2656923"/>
            <a:ext cx="20655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Gill Sans MT Condensed" panose="020B0506020104020203" pitchFamily="34" charset="0"/>
              </a:rPr>
              <a:t>05.11. – 10.11. 10-15 Uhr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0E97F2B1-4DF8-094E-831E-A14A459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68" y="17631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können die Jugendlichen in den </a:t>
            </a:r>
            <a:r>
              <a:rPr lang="de-DE" b="1" dirty="0" smtClean="0"/>
              <a:t>Herbstferien machen?</a:t>
            </a:r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541583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Jugendlichen können an einem Zirkuskurs teilnehmen, um … zu …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46182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Zirkuskurs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 … statt.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401" r="72187" b="37370"/>
          <a:stretch/>
        </p:blipFill>
        <p:spPr>
          <a:xfrm>
            <a:off x="4340440" y="1881289"/>
            <a:ext cx="3066984" cy="2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0E97F2B1-4DF8-094E-831E-A14A459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68" y="17631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können die Jugendlichen in den </a:t>
            </a:r>
            <a:r>
              <a:rPr lang="de-DE" b="1" dirty="0" smtClean="0"/>
              <a:t>Herbstferien machen?</a:t>
            </a:r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541583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Jugendlichen können an einer Digitalwerkstatt teilnehmen, um … zu …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46182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Digitalwerkstatt findet  … statt.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183" t="39548" r="40795"/>
          <a:stretch/>
        </p:blipFill>
        <p:spPr>
          <a:xfrm>
            <a:off x="4245428" y="2077273"/>
            <a:ext cx="3420837" cy="2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0E97F2B1-4DF8-094E-831E-A14A459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68" y="17631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können die Jugendlichen in den </a:t>
            </a:r>
            <a:r>
              <a:rPr lang="de-DE" b="1" dirty="0" smtClean="0"/>
              <a:t>Herbstferien machen?</a:t>
            </a:r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541583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Jugendlichen können an einem Tischtennisturnier teilnehmen, um … zu …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46182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Tischtennisturnier findet  … statt.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6026" t="4055" r="29393" b="47605"/>
          <a:stretch/>
        </p:blipFill>
        <p:spPr>
          <a:xfrm>
            <a:off x="4302578" y="2085397"/>
            <a:ext cx="271054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0E97F2B1-4DF8-094E-831E-A14A4596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68" y="17631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können die Jugendlichen in den </a:t>
            </a:r>
            <a:r>
              <a:rPr lang="de-DE" b="1" dirty="0" smtClean="0"/>
              <a:t>Herbstferien machen?</a:t>
            </a:r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541583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Jugendlichen können an einem Street Dance Kurs teilnehmen, um … zu …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" y="46182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Street Dance Kurs findet  … statt.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0533" t="16466" r="1628" b="21475"/>
          <a:stretch/>
        </p:blipFill>
        <p:spPr>
          <a:xfrm>
            <a:off x="4465865" y="1788407"/>
            <a:ext cx="3069772" cy="23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6450" y="3364992"/>
            <a:ext cx="7729728" cy="1188720"/>
          </a:xfrm>
        </p:spPr>
        <p:txBody>
          <a:bodyPr/>
          <a:lstStyle/>
          <a:p>
            <a:r>
              <a:rPr lang="fr-FR" sz="2800" dirty="0" smtClean="0"/>
              <a:t>(</a:t>
            </a:r>
            <a:r>
              <a:rPr lang="fr-FR" sz="2800" dirty="0" err="1" smtClean="0"/>
              <a:t>Arbeitsblatt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67" y="1952344"/>
            <a:ext cx="1414608" cy="14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57BE19B-83A4-8547-861A-01B3CBA4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36" y="57659"/>
            <a:ext cx="10417627" cy="70082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machst du in diesen Aktivitäten?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4388" r="1629" b="4809"/>
          <a:stretch/>
        </p:blipFill>
        <p:spPr>
          <a:xfrm>
            <a:off x="767442" y="676118"/>
            <a:ext cx="10556421" cy="331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10502"/>
              </p:ext>
            </p:extLst>
          </p:nvPr>
        </p:nvGraphicFramePr>
        <p:xfrm>
          <a:off x="244928" y="4369102"/>
          <a:ext cx="11658600" cy="208884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63586"/>
                <a:gridCol w="2099854"/>
                <a:gridCol w="2439489"/>
                <a:gridCol w="2223951"/>
                <a:gridCol w="2331720"/>
              </a:tblGrid>
              <a:tr h="4403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Zirkuskurs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Digitalwerkstatt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Tischtennisturnier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Street Dance </a:t>
                      </a:r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Kurs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Jonglieren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Experimente</a:t>
                      </a:r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machen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Kreativ</a:t>
                      </a:r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sein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Spaß</a:t>
                      </a:r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haben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12FFADF-FEBE-F149-9E97-FBF97B98A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60730" y="4830036"/>
            <a:ext cx="364747" cy="3579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95F58D5-13CF-474E-8BC8-A6C99036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53465" y="5654340"/>
            <a:ext cx="364747" cy="3579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B1EED01-733A-AE4E-86BF-50859482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50703" y="6041744"/>
            <a:ext cx="364747" cy="3579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B68D47CE-2FA5-F54B-8828-72FDF73C0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41566" y="5234572"/>
            <a:ext cx="364747" cy="3579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45DA19B4-BA77-3442-8297-602BB5A74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76976" y="5650218"/>
            <a:ext cx="364747" cy="3579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4556ED92-1948-0841-BB8B-A906A4A30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50807" y="6041744"/>
            <a:ext cx="364747" cy="3579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06E8A0EF-F803-3541-B838-21717C43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85596" y="6043416"/>
            <a:ext cx="364747" cy="35790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F21228A-0276-3847-BB64-340C8306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338011" y="5653023"/>
            <a:ext cx="364747" cy="3579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31C2B188-D234-3743-B51E-AC839D20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338011" y="6052901"/>
            <a:ext cx="364747" cy="3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F4CE62-6EC6-934B-80BC-FC4F38F1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112341"/>
            <a:ext cx="10077473" cy="72858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Was möchte</a:t>
            </a:r>
            <a:r>
              <a:rPr lang="de-DE" b="1" dirty="0" smtClean="0"/>
              <a:t>st </a:t>
            </a:r>
            <a:r>
              <a:rPr lang="de-DE" b="1" dirty="0" smtClean="0"/>
              <a:t>du machen? Wozu?</a:t>
            </a:r>
            <a:endParaRPr lang="de-DE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F099545-DBC7-ED43-9E42-F12FA4FDF630}"/>
              </a:ext>
            </a:extLst>
          </p:cNvPr>
          <p:cNvSpPr txBox="1"/>
          <p:nvPr/>
        </p:nvSpPr>
        <p:spPr>
          <a:xfrm>
            <a:off x="1562638" y="4118809"/>
            <a:ext cx="960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Ich möchte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an… teilnehmen,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… zu …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56C971C-E83A-D44C-B102-F311DCCFFBBF}"/>
              </a:ext>
            </a:extLst>
          </p:cNvPr>
          <p:cNvSpPr txBox="1"/>
          <p:nvPr/>
        </p:nvSpPr>
        <p:spPr>
          <a:xfrm>
            <a:off x="1562638" y="4767480"/>
            <a:ext cx="514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 ich toll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de-D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2FD3D1B-5B31-F84D-ADE1-BAF816307408}"/>
              </a:ext>
            </a:extLst>
          </p:cNvPr>
          <p:cNvSpPr txBox="1"/>
          <p:nvPr/>
        </p:nvSpPr>
        <p:spPr>
          <a:xfrm>
            <a:off x="5521148" y="4769695"/>
            <a:ext cx="68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: Nein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das finde ich langweilig. 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D5E721B-9432-2641-8ED8-C5438B98A608}"/>
              </a:ext>
            </a:extLst>
          </p:cNvPr>
          <p:cNvSpPr txBox="1"/>
          <p:nvPr/>
        </p:nvSpPr>
        <p:spPr>
          <a:xfrm>
            <a:off x="1562637" y="5486875"/>
            <a:ext cx="960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Ich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…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teilnehmen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… zu …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2E1126D-4282-9048-B43B-D615F44FAC00}"/>
              </a:ext>
            </a:extLst>
          </p:cNvPr>
          <p:cNvSpPr txBox="1"/>
          <p:nvPr/>
        </p:nvSpPr>
        <p:spPr>
          <a:xfrm>
            <a:off x="1562638" y="6128427"/>
            <a:ext cx="575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eine gute Idee!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7D8CF8-1B8E-D448-86AB-FFA6AFD1DCF2}"/>
              </a:ext>
            </a:extLst>
          </p:cNvPr>
          <p:cNvSpPr txBox="1"/>
          <p:nvPr/>
        </p:nvSpPr>
        <p:spPr>
          <a:xfrm>
            <a:off x="5887821" y="6145492"/>
            <a:ext cx="68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: Ich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dagegen. …</a:t>
            </a:r>
          </a:p>
        </p:txBody>
      </p:sp>
      <p:pic>
        <p:nvPicPr>
          <p:cNvPr id="10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93" y="4645149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54" y="4683340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9" y="5984102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6" y="6010095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4388" r="1629" b="4809"/>
          <a:stretch/>
        </p:blipFill>
        <p:spPr>
          <a:xfrm>
            <a:off x="767442" y="805672"/>
            <a:ext cx="10556421" cy="331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-27871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ème21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21" id="{3EDD3A14-C756-4269-A697-D63A18A97D95}" vid="{5C6AA0B8-B1C5-49BA-8EF1-C34C6509D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Thème21</Template>
  <TotalTime>106</TotalTime>
  <Words>288</Words>
  <Application>Microsoft Office PowerPoint</Application>
  <PresentationFormat>Grand écran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Gill Sans MT Condensed</vt:lpstr>
      <vt:lpstr>Goudy Old Style</vt:lpstr>
      <vt:lpstr>Impact</vt:lpstr>
      <vt:lpstr>Rockwell</vt:lpstr>
      <vt:lpstr>Thème21</vt:lpstr>
      <vt:lpstr>WAS TUN IN DEN HERBSTFERIEN?</vt:lpstr>
      <vt:lpstr>Was können die Jugendlichen in den Herbstferien machen?</vt:lpstr>
      <vt:lpstr>Was können die Jugendlichen in den Herbstferien machen?</vt:lpstr>
      <vt:lpstr>Was können die Jugendlichen in den Herbstferien machen?</vt:lpstr>
      <vt:lpstr>Was können die Jugendlichen in den Herbstferien machen?</vt:lpstr>
      <vt:lpstr>Was können die Jugendlichen in den Herbstferien machen?</vt:lpstr>
      <vt:lpstr>(Arbeitsblatt)</vt:lpstr>
      <vt:lpstr>Was machst du in diesen Aktivitäten?</vt:lpstr>
      <vt:lpstr>Was möchtest du machen? Wozu?</vt:lpstr>
      <vt:lpstr>Und du? Was möchtest machen? Wozu?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tun in den Osterferien?</dc:title>
  <dc:creator>Violaine Bazin</dc:creator>
  <cp:lastModifiedBy>PB</cp:lastModifiedBy>
  <cp:revision>13</cp:revision>
  <dcterms:created xsi:type="dcterms:W3CDTF">2022-03-19T16:30:16Z</dcterms:created>
  <dcterms:modified xsi:type="dcterms:W3CDTF">2022-06-18T09:40:01Z</dcterms:modified>
</cp:coreProperties>
</file>