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256" r:id="rId5"/>
    <p:sldId id="258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84" r:id="rId15"/>
    <p:sldId id="277" r:id="rId16"/>
    <p:sldId id="279" r:id="rId17"/>
    <p:sldId id="278" r:id="rId18"/>
    <p:sldId id="280" r:id="rId19"/>
    <p:sldId id="281" r:id="rId20"/>
    <p:sldId id="283" r:id="rId21"/>
    <p:sldId id="282" r:id="rId22"/>
  </p:sldIdLst>
  <p:sldSz cx="12192000" cy="6858000"/>
  <p:notesSz cx="6858000" cy="9144000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  <a:srgbClr val="7030A0"/>
    <a:srgbClr val="00B0F0"/>
    <a:srgbClr val="0070C0"/>
    <a:srgbClr val="37C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88415" autoAdjust="0"/>
  </p:normalViewPr>
  <p:slideViewPr>
    <p:cSldViewPr snapToGrid="0" showGuides="1">
      <p:cViewPr varScale="1">
        <p:scale>
          <a:sx n="83" d="100"/>
          <a:sy n="83" d="100"/>
        </p:scale>
        <p:origin x="-1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4" d="100"/>
        <a:sy n="114" d="100"/>
      </p:scale>
      <p:origin x="0" y="-1476"/>
    </p:cViewPr>
  </p:sorterViewPr>
  <p:notesViewPr>
    <p:cSldViewPr snapToGrid="0" showGuides="1">
      <p:cViewPr>
        <p:scale>
          <a:sx n="100" d="100"/>
          <a:sy n="100" d="100"/>
        </p:scale>
        <p:origin x="355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>
            <a:extLst>
              <a:ext uri="{FF2B5EF4-FFF2-40B4-BE49-F238E27FC236}">
                <a16:creationId xmlns:a16="http://schemas.microsoft.com/office/drawing/2014/main" xmlns="" id="{8AFA8042-29A1-4486-A765-75526984061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08D8449A-A734-4B2E-9806-61303F24B60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A332A84-65A4-424F-BF44-E16A70BB2C39}" type="datetime1">
              <a:rPr lang="fr-FR" smtClean="0"/>
              <a:t>04/10/2022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F6605C2A-990C-4531-8CBF-BC3BEC0AF34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0D7358FE-F7D5-4C85-B0FD-2394F7F877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5BAE485-B3C6-4830-BBC8-C6E008BDD690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216289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noProof="0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5140EE-8628-4A6D-96BE-C6283DC90F18}" type="datetime1">
              <a:rPr lang="fr-FR" smtClean="0"/>
              <a:pPr/>
              <a:t>04/10/2022</a:t>
            </a:fld>
            <a:endParaRPr lang="fr-FR" dirty="0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noProof="0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noProof="0" dirty="0" smtClean="0"/>
              <a:t>Modifiez les styles du texte du masque</a:t>
            </a:r>
          </a:p>
          <a:p>
            <a:pPr lvl="1" rtl="0"/>
            <a:r>
              <a:rPr lang="fr-FR" noProof="0" dirty="0" smtClean="0"/>
              <a:t>Deuxième niveau</a:t>
            </a:r>
          </a:p>
          <a:p>
            <a:pPr lvl="2" rtl="0"/>
            <a:r>
              <a:rPr lang="fr-FR" noProof="0" dirty="0" smtClean="0"/>
              <a:t>Troisième niveau</a:t>
            </a:r>
          </a:p>
          <a:p>
            <a:pPr lvl="3" rtl="0"/>
            <a:r>
              <a:rPr lang="fr-FR" noProof="0" dirty="0" smtClean="0"/>
              <a:t>Quatrième niveau</a:t>
            </a:r>
          </a:p>
          <a:p>
            <a:pPr lvl="4" rtl="0"/>
            <a:r>
              <a:rPr lang="fr-FR" noProof="0" dirty="0" smtClean="0"/>
              <a:t>Cinquième niveau</a:t>
            </a:r>
            <a:endParaRPr lang="fr-FR" noProof="0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85ACE04-E13C-4837-B6DD-B388E7CAA05E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850441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85ACE04-E13C-4837-B6DD-B388E7CAA05E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99232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85ACE04-E13C-4837-B6DD-B388E7CAA05E}" type="slidenum">
              <a:rPr lang="fr-FR" smtClean="0"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42425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08582E5-8FA2-4056-805F-EF36F706689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86300" y="2726872"/>
            <a:ext cx="7233557" cy="832077"/>
          </a:xfrm>
        </p:spPr>
        <p:txBody>
          <a:bodyPr rtlCol="0" anchor="b">
            <a:normAutofit/>
          </a:bodyPr>
          <a:lstStyle>
            <a:lvl1pPr algn="l">
              <a:defRPr sz="4800" b="1" cap="all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fr-FR" noProof="0" dirty="0" smtClean="0"/>
              <a:t>Titre de la présentation</a:t>
            </a:r>
            <a:endParaRPr lang="fr-FR" noProof="0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1C085D6F-874B-44F8-B241-51EF13CA9C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86300" y="3569380"/>
            <a:ext cx="7233557" cy="365125"/>
          </a:xfrm>
        </p:spPr>
        <p:txBody>
          <a:bodyPr lIns="0" rtlCol="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-FR" noProof="0" smtClean="0"/>
              <a:t>Modifiez le style des sous-titres du masque</a:t>
            </a:r>
            <a:endParaRPr lang="fr-FR" noProof="0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ABDE5D2F-535D-4D7C-9BE1-84BFEC7A65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E5D430F8-FDB9-4AA6-80EA-7391FE1B0E06}" type="datetime1">
              <a:rPr lang="fr-FR" noProof="0" smtClean="0"/>
              <a:t>04/10/2022</a:t>
            </a:fld>
            <a:endParaRPr lang="fr-FR" noProof="0" dirty="0"/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xmlns="" id="{64363625-95D4-4DF0-A1AA-D060728EC426}"/>
              </a:ext>
            </a:extLst>
          </p:cNvPr>
          <p:cNvCxnSpPr>
            <a:cxnSpLocks/>
          </p:cNvCxnSpPr>
          <p:nvPr userDrawn="1"/>
        </p:nvCxnSpPr>
        <p:spPr>
          <a:xfrm>
            <a:off x="4827813" y="4082142"/>
            <a:ext cx="1488621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e 7">
            <a:extLst>
              <a:ext uri="{FF2B5EF4-FFF2-40B4-BE49-F238E27FC236}">
                <a16:creationId xmlns:a16="http://schemas.microsoft.com/office/drawing/2014/main" xmlns="" id="{ECBCF8A4-C2B4-4945-8D79-C9D46B7FBECB}"/>
              </a:ext>
            </a:extLst>
          </p:cNvPr>
          <p:cNvGrpSpPr/>
          <p:nvPr userDrawn="1"/>
        </p:nvGrpSpPr>
        <p:grpSpPr>
          <a:xfrm>
            <a:off x="4793474" y="2013468"/>
            <a:ext cx="748798" cy="134113"/>
            <a:chOff x="4827813" y="2534636"/>
            <a:chExt cx="996651" cy="178504"/>
          </a:xfrm>
        </p:grpSpPr>
        <p:sp>
          <p:nvSpPr>
            <p:cNvPr id="9" name="Ovale 8">
              <a:extLst>
                <a:ext uri="{FF2B5EF4-FFF2-40B4-BE49-F238E27FC236}">
                  <a16:creationId xmlns:a16="http://schemas.microsoft.com/office/drawing/2014/main" xmlns="" id="{479C2256-8A0F-4625-86F0-FB439F3EAD4E}"/>
                </a:ext>
              </a:extLst>
            </p:cNvPr>
            <p:cNvSpPr/>
            <p:nvPr/>
          </p:nvSpPr>
          <p:spPr>
            <a:xfrm>
              <a:off x="4827813" y="2534636"/>
              <a:ext cx="178504" cy="1785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 dirty="0"/>
            </a:p>
          </p:txBody>
        </p:sp>
        <p:sp>
          <p:nvSpPr>
            <p:cNvPr id="10" name="Ovale 9">
              <a:extLst>
                <a:ext uri="{FF2B5EF4-FFF2-40B4-BE49-F238E27FC236}">
                  <a16:creationId xmlns:a16="http://schemas.microsoft.com/office/drawing/2014/main" xmlns="" id="{253CF488-6D31-4B63-A3C6-C4D838C23FCE}"/>
                </a:ext>
              </a:extLst>
            </p:cNvPr>
            <p:cNvSpPr/>
            <p:nvPr/>
          </p:nvSpPr>
          <p:spPr>
            <a:xfrm>
              <a:off x="5092508" y="2534636"/>
              <a:ext cx="178504" cy="178504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 dirty="0"/>
            </a:p>
          </p:txBody>
        </p:sp>
        <p:sp>
          <p:nvSpPr>
            <p:cNvPr id="11" name="Ovale 10">
              <a:extLst>
                <a:ext uri="{FF2B5EF4-FFF2-40B4-BE49-F238E27FC236}">
                  <a16:creationId xmlns:a16="http://schemas.microsoft.com/office/drawing/2014/main" xmlns="" id="{E32985B6-7260-445A-A580-6993E0DEBFD9}"/>
                </a:ext>
              </a:extLst>
            </p:cNvPr>
            <p:cNvSpPr/>
            <p:nvPr/>
          </p:nvSpPr>
          <p:spPr>
            <a:xfrm>
              <a:off x="5369234" y="2534636"/>
              <a:ext cx="178504" cy="1785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fr-FR" noProof="0" dirty="0"/>
            </a:p>
          </p:txBody>
        </p:sp>
        <p:sp>
          <p:nvSpPr>
            <p:cNvPr id="12" name="Ovale 11">
              <a:extLst>
                <a:ext uri="{FF2B5EF4-FFF2-40B4-BE49-F238E27FC236}">
                  <a16:creationId xmlns:a16="http://schemas.microsoft.com/office/drawing/2014/main" xmlns="" id="{3BC682E1-4E5D-4006-81EA-550DD98166E4}"/>
                </a:ext>
              </a:extLst>
            </p:cNvPr>
            <p:cNvSpPr/>
            <p:nvPr/>
          </p:nvSpPr>
          <p:spPr>
            <a:xfrm>
              <a:off x="5645960" y="2534636"/>
              <a:ext cx="178504" cy="1785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fr-FR" noProof="0" dirty="0"/>
            </a:p>
          </p:txBody>
        </p:sp>
      </p:grpSp>
      <p:sp>
        <p:nvSpPr>
          <p:cNvPr id="14" name="Espace réservé d’image 13">
            <a:extLst>
              <a:ext uri="{FF2B5EF4-FFF2-40B4-BE49-F238E27FC236}">
                <a16:creationId xmlns:a16="http://schemas.microsoft.com/office/drawing/2014/main" xmlns="" id="{F0C7F772-E2DA-4B13-AC2E-28A0EE6D846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4424363" cy="6858000"/>
          </a:xfrm>
          <a:solidFill>
            <a:schemeClr val="bg2"/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15" name="Ovale 14">
            <a:extLst>
              <a:ext uri="{FF2B5EF4-FFF2-40B4-BE49-F238E27FC236}">
                <a16:creationId xmlns:a16="http://schemas.microsoft.com/office/drawing/2014/main" xmlns="" id="{47953C80-71A5-4AA2-AEAD-21948D1AA6DC}"/>
              </a:ext>
            </a:extLst>
          </p:cNvPr>
          <p:cNvSpPr/>
          <p:nvPr userDrawn="1"/>
        </p:nvSpPr>
        <p:spPr>
          <a:xfrm>
            <a:off x="8621485" y="4408714"/>
            <a:ext cx="3298372" cy="329837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16" name="Ovale 15">
            <a:extLst>
              <a:ext uri="{FF2B5EF4-FFF2-40B4-BE49-F238E27FC236}">
                <a16:creationId xmlns:a16="http://schemas.microsoft.com/office/drawing/2014/main" xmlns="" id="{9C4582D1-F710-4E2F-9868-CB89116D5932}"/>
              </a:ext>
            </a:extLst>
          </p:cNvPr>
          <p:cNvSpPr/>
          <p:nvPr userDrawn="1"/>
        </p:nvSpPr>
        <p:spPr>
          <a:xfrm>
            <a:off x="8303078" y="4184310"/>
            <a:ext cx="1268186" cy="1268186"/>
          </a:xfrm>
          <a:prstGeom prst="ellipse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89945533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xmlns="" id="{99564622-96D9-48C4-BB60-87F3F7C8E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5384" y="6463207"/>
            <a:ext cx="2743200" cy="249385"/>
          </a:xfrm>
        </p:spPr>
        <p:txBody>
          <a:bodyPr rtlCol="0"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pPr rtl="0"/>
            <a:fld id="{48BB047D-A6CD-43AB-96F0-683C726B586B}" type="slidenum">
              <a:rPr lang="fr-FR" noProof="0" smtClean="0"/>
              <a:pPr/>
              <a:t>‹N°›</a:t>
            </a:fld>
            <a:endParaRPr lang="fr-FR" noProof="0" dirty="0"/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xmlns="" id="{D9C089FD-3BC7-434F-810A-04F78AFC84D2}"/>
              </a:ext>
            </a:extLst>
          </p:cNvPr>
          <p:cNvCxnSpPr>
            <a:cxnSpLocks/>
          </p:cNvCxnSpPr>
          <p:nvPr userDrawn="1"/>
        </p:nvCxnSpPr>
        <p:spPr>
          <a:xfrm>
            <a:off x="-24055" y="1452565"/>
            <a:ext cx="1717831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xmlns="" id="{EF7AC837-D78F-424C-9FDC-C3A445A5E0B6}"/>
              </a:ext>
            </a:extLst>
          </p:cNvPr>
          <p:cNvCxnSpPr>
            <a:cxnSpLocks/>
          </p:cNvCxnSpPr>
          <p:nvPr userDrawn="1"/>
        </p:nvCxnSpPr>
        <p:spPr>
          <a:xfrm>
            <a:off x="1804745" y="1452565"/>
            <a:ext cx="545734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xmlns="" id="{6831C4EF-58CF-4AEC-9F81-CB38D946A457}"/>
              </a:ext>
            </a:extLst>
          </p:cNvPr>
          <p:cNvCxnSpPr>
            <a:cxnSpLocks/>
          </p:cNvCxnSpPr>
          <p:nvPr userDrawn="1"/>
        </p:nvCxnSpPr>
        <p:spPr>
          <a:xfrm flipV="1">
            <a:off x="2454442" y="1429119"/>
            <a:ext cx="9737558" cy="15383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e 18">
            <a:extLst>
              <a:ext uri="{FF2B5EF4-FFF2-40B4-BE49-F238E27FC236}">
                <a16:creationId xmlns:a16="http://schemas.microsoft.com/office/drawing/2014/main" xmlns="" id="{EC7CCE55-AF4E-4245-BFBC-DEC36E1D4A47}"/>
              </a:ext>
            </a:extLst>
          </p:cNvPr>
          <p:cNvGrpSpPr/>
          <p:nvPr userDrawn="1"/>
        </p:nvGrpSpPr>
        <p:grpSpPr>
          <a:xfrm>
            <a:off x="363416" y="421045"/>
            <a:ext cx="748798" cy="134113"/>
            <a:chOff x="4827813" y="2534636"/>
            <a:chExt cx="996651" cy="178504"/>
          </a:xfrm>
        </p:grpSpPr>
        <p:sp>
          <p:nvSpPr>
            <p:cNvPr id="20" name="Ovale 19">
              <a:extLst>
                <a:ext uri="{FF2B5EF4-FFF2-40B4-BE49-F238E27FC236}">
                  <a16:creationId xmlns:a16="http://schemas.microsoft.com/office/drawing/2014/main" xmlns="" id="{A13A9D50-C6EA-F04C-BB84-891959D759F9}"/>
                </a:ext>
              </a:extLst>
            </p:cNvPr>
            <p:cNvSpPr/>
            <p:nvPr/>
          </p:nvSpPr>
          <p:spPr>
            <a:xfrm>
              <a:off x="4827813" y="2534636"/>
              <a:ext cx="178504" cy="1785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 dirty="0"/>
            </a:p>
          </p:txBody>
        </p:sp>
        <p:sp>
          <p:nvSpPr>
            <p:cNvPr id="21" name="Ovale 20">
              <a:extLst>
                <a:ext uri="{FF2B5EF4-FFF2-40B4-BE49-F238E27FC236}">
                  <a16:creationId xmlns:a16="http://schemas.microsoft.com/office/drawing/2014/main" xmlns="" id="{2790B908-BCFE-FA4B-B5E3-36C62E088DE9}"/>
                </a:ext>
              </a:extLst>
            </p:cNvPr>
            <p:cNvSpPr/>
            <p:nvPr/>
          </p:nvSpPr>
          <p:spPr>
            <a:xfrm>
              <a:off x="5092508" y="2534636"/>
              <a:ext cx="178504" cy="178504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 dirty="0"/>
            </a:p>
          </p:txBody>
        </p:sp>
        <p:sp>
          <p:nvSpPr>
            <p:cNvPr id="23" name="Ovale 22">
              <a:extLst>
                <a:ext uri="{FF2B5EF4-FFF2-40B4-BE49-F238E27FC236}">
                  <a16:creationId xmlns:a16="http://schemas.microsoft.com/office/drawing/2014/main" xmlns="" id="{C96D4A9D-D054-044B-8920-BE06A68ED267}"/>
                </a:ext>
              </a:extLst>
            </p:cNvPr>
            <p:cNvSpPr/>
            <p:nvPr/>
          </p:nvSpPr>
          <p:spPr>
            <a:xfrm>
              <a:off x="5369234" y="2534636"/>
              <a:ext cx="178504" cy="1785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fr-FR" noProof="0" dirty="0"/>
            </a:p>
          </p:txBody>
        </p:sp>
        <p:sp>
          <p:nvSpPr>
            <p:cNvPr id="24" name="Ovale 23">
              <a:extLst>
                <a:ext uri="{FF2B5EF4-FFF2-40B4-BE49-F238E27FC236}">
                  <a16:creationId xmlns:a16="http://schemas.microsoft.com/office/drawing/2014/main" xmlns="" id="{843643B7-9DFD-8C46-881C-69B3D67CA91A}"/>
                </a:ext>
              </a:extLst>
            </p:cNvPr>
            <p:cNvSpPr/>
            <p:nvPr/>
          </p:nvSpPr>
          <p:spPr>
            <a:xfrm>
              <a:off x="5645960" y="2534636"/>
              <a:ext cx="178504" cy="1785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fr-FR" noProof="0" dirty="0"/>
            </a:p>
          </p:txBody>
        </p:sp>
      </p:grpSp>
      <p:sp>
        <p:nvSpPr>
          <p:cNvPr id="15" name="Espace réservé du texte 2">
            <a:extLst>
              <a:ext uri="{FF2B5EF4-FFF2-40B4-BE49-F238E27FC236}">
                <a16:creationId xmlns:a16="http://schemas.microsoft.com/office/drawing/2014/main" xmlns="" id="{BE814D66-F00F-0D44-AD03-889FEE787EB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63416" y="1825625"/>
            <a:ext cx="1146516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r-FR" noProof="0" dirty="0" smtClean="0"/>
              <a:t>Modifiez les styles du texte du masque</a:t>
            </a:r>
          </a:p>
          <a:p>
            <a:pPr lvl="1" rtl="0"/>
            <a:r>
              <a:rPr lang="fr-FR" noProof="0" dirty="0" smtClean="0"/>
              <a:t>Deuxième niveau</a:t>
            </a:r>
          </a:p>
          <a:p>
            <a:pPr lvl="2" rtl="0"/>
            <a:r>
              <a:rPr lang="fr-FR" noProof="0" dirty="0" smtClean="0"/>
              <a:t>Troisième niveau</a:t>
            </a:r>
          </a:p>
          <a:p>
            <a:pPr lvl="3" rtl="0"/>
            <a:r>
              <a:rPr lang="fr-FR" noProof="0" dirty="0" smtClean="0"/>
              <a:t>Quatrième niveau</a:t>
            </a:r>
          </a:p>
          <a:p>
            <a:pPr lvl="4" rtl="0"/>
            <a:r>
              <a:rPr lang="fr-FR" noProof="0" dirty="0" smtClean="0"/>
              <a:t>Cinquième niveau</a:t>
            </a:r>
            <a:endParaRPr lang="fr-FR" noProof="0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xmlns="" id="{FF9B990C-5D9C-4A90-AC73-5889BC9F75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fr-FR" noProof="0" dirty="0" smtClean="0"/>
              <a:t>CLIQUEZ POUR MODIFIER LE STYLE DU TITRE DE MASQUE</a:t>
            </a:r>
            <a:endParaRPr lang="fr-FR" noProof="0" dirty="0"/>
          </a:p>
        </p:txBody>
      </p:sp>
      <p:sp>
        <p:nvSpPr>
          <p:cNvPr id="16" name="Ovale 15">
            <a:extLst>
              <a:ext uri="{FF2B5EF4-FFF2-40B4-BE49-F238E27FC236}">
                <a16:creationId xmlns:a16="http://schemas.microsoft.com/office/drawing/2014/main" xmlns="" id="{44C85E5F-5B5E-48CC-8469-0263621D91FF}"/>
              </a:ext>
            </a:extLst>
          </p:cNvPr>
          <p:cNvSpPr/>
          <p:nvPr userDrawn="1"/>
        </p:nvSpPr>
        <p:spPr>
          <a:xfrm>
            <a:off x="4608159" y="4718683"/>
            <a:ext cx="3298372" cy="329837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17" name="Ovale 16">
            <a:extLst>
              <a:ext uri="{FF2B5EF4-FFF2-40B4-BE49-F238E27FC236}">
                <a16:creationId xmlns:a16="http://schemas.microsoft.com/office/drawing/2014/main" xmlns="" id="{7EE4E300-6C8E-4262-BE1D-587C7B70E7ED}"/>
              </a:ext>
            </a:extLst>
          </p:cNvPr>
          <p:cNvSpPr/>
          <p:nvPr userDrawn="1"/>
        </p:nvSpPr>
        <p:spPr>
          <a:xfrm>
            <a:off x="4289752" y="4494279"/>
            <a:ext cx="1268186" cy="1268186"/>
          </a:xfrm>
          <a:prstGeom prst="ellipse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128970281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792237E7-A574-47D2-9624-D12F47560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416" y="246186"/>
            <a:ext cx="11465168" cy="1037492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xmlns="" id="{99564622-96D9-48C4-BB60-87F3F7C8E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5384" y="6463207"/>
            <a:ext cx="2743200" cy="249385"/>
          </a:xfrm>
        </p:spPr>
        <p:txBody>
          <a:bodyPr rtlCol="0"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pPr rtl="0"/>
            <a:fld id="{48BB047D-A6CD-43AB-96F0-683C726B586B}" type="slidenum">
              <a:rPr lang="fr-FR" noProof="0" smtClean="0"/>
              <a:pPr/>
              <a:t>‹N°›</a:t>
            </a:fld>
            <a:endParaRPr lang="fr-FR" noProof="0" dirty="0"/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xmlns="" id="{D9C089FD-3BC7-434F-810A-04F78AFC84D2}"/>
              </a:ext>
            </a:extLst>
          </p:cNvPr>
          <p:cNvCxnSpPr>
            <a:cxnSpLocks/>
          </p:cNvCxnSpPr>
          <p:nvPr userDrawn="1"/>
        </p:nvCxnSpPr>
        <p:spPr>
          <a:xfrm>
            <a:off x="-24055" y="1452565"/>
            <a:ext cx="1717831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xmlns="" id="{EF7AC837-D78F-424C-9FDC-C3A445A5E0B6}"/>
              </a:ext>
            </a:extLst>
          </p:cNvPr>
          <p:cNvCxnSpPr>
            <a:cxnSpLocks/>
          </p:cNvCxnSpPr>
          <p:nvPr userDrawn="1"/>
        </p:nvCxnSpPr>
        <p:spPr>
          <a:xfrm>
            <a:off x="1804745" y="1452565"/>
            <a:ext cx="545734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xmlns="" id="{6831C4EF-58CF-4AEC-9F81-CB38D946A457}"/>
              </a:ext>
            </a:extLst>
          </p:cNvPr>
          <p:cNvCxnSpPr>
            <a:cxnSpLocks/>
          </p:cNvCxnSpPr>
          <p:nvPr userDrawn="1"/>
        </p:nvCxnSpPr>
        <p:spPr>
          <a:xfrm flipV="1">
            <a:off x="2454442" y="1429119"/>
            <a:ext cx="9737558" cy="15383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e 18">
            <a:extLst>
              <a:ext uri="{FF2B5EF4-FFF2-40B4-BE49-F238E27FC236}">
                <a16:creationId xmlns:a16="http://schemas.microsoft.com/office/drawing/2014/main" xmlns="" id="{EC7CCE55-AF4E-4245-BFBC-DEC36E1D4A47}"/>
              </a:ext>
            </a:extLst>
          </p:cNvPr>
          <p:cNvGrpSpPr/>
          <p:nvPr userDrawn="1"/>
        </p:nvGrpSpPr>
        <p:grpSpPr>
          <a:xfrm>
            <a:off x="363416" y="421045"/>
            <a:ext cx="748798" cy="134113"/>
            <a:chOff x="4827813" y="2534636"/>
            <a:chExt cx="996651" cy="178504"/>
          </a:xfrm>
        </p:grpSpPr>
        <p:sp>
          <p:nvSpPr>
            <p:cNvPr id="20" name="Ovale 19">
              <a:extLst>
                <a:ext uri="{FF2B5EF4-FFF2-40B4-BE49-F238E27FC236}">
                  <a16:creationId xmlns:a16="http://schemas.microsoft.com/office/drawing/2014/main" xmlns="" id="{A13A9D50-C6EA-F04C-BB84-891959D759F9}"/>
                </a:ext>
              </a:extLst>
            </p:cNvPr>
            <p:cNvSpPr/>
            <p:nvPr/>
          </p:nvSpPr>
          <p:spPr>
            <a:xfrm>
              <a:off x="4827813" y="2534636"/>
              <a:ext cx="178504" cy="1785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 dirty="0"/>
            </a:p>
          </p:txBody>
        </p:sp>
        <p:sp>
          <p:nvSpPr>
            <p:cNvPr id="21" name="Ovale 20">
              <a:extLst>
                <a:ext uri="{FF2B5EF4-FFF2-40B4-BE49-F238E27FC236}">
                  <a16:creationId xmlns:a16="http://schemas.microsoft.com/office/drawing/2014/main" xmlns="" id="{2790B908-BCFE-FA4B-B5E3-36C62E088DE9}"/>
                </a:ext>
              </a:extLst>
            </p:cNvPr>
            <p:cNvSpPr/>
            <p:nvPr/>
          </p:nvSpPr>
          <p:spPr>
            <a:xfrm>
              <a:off x="5092508" y="2534636"/>
              <a:ext cx="178504" cy="178504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 dirty="0"/>
            </a:p>
          </p:txBody>
        </p:sp>
        <p:sp>
          <p:nvSpPr>
            <p:cNvPr id="23" name="Ovale 22">
              <a:extLst>
                <a:ext uri="{FF2B5EF4-FFF2-40B4-BE49-F238E27FC236}">
                  <a16:creationId xmlns:a16="http://schemas.microsoft.com/office/drawing/2014/main" xmlns="" id="{C96D4A9D-D054-044B-8920-BE06A68ED267}"/>
                </a:ext>
              </a:extLst>
            </p:cNvPr>
            <p:cNvSpPr/>
            <p:nvPr/>
          </p:nvSpPr>
          <p:spPr>
            <a:xfrm>
              <a:off x="5369234" y="2534636"/>
              <a:ext cx="178504" cy="1785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fr-FR" noProof="0" dirty="0"/>
            </a:p>
          </p:txBody>
        </p:sp>
        <p:sp>
          <p:nvSpPr>
            <p:cNvPr id="24" name="Ovale 23">
              <a:extLst>
                <a:ext uri="{FF2B5EF4-FFF2-40B4-BE49-F238E27FC236}">
                  <a16:creationId xmlns:a16="http://schemas.microsoft.com/office/drawing/2014/main" xmlns="" id="{843643B7-9DFD-8C46-881C-69B3D67CA91A}"/>
                </a:ext>
              </a:extLst>
            </p:cNvPr>
            <p:cNvSpPr/>
            <p:nvPr/>
          </p:nvSpPr>
          <p:spPr>
            <a:xfrm>
              <a:off x="5645960" y="2534636"/>
              <a:ext cx="178504" cy="1785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fr-FR" noProof="0" dirty="0"/>
            </a:p>
          </p:txBody>
        </p:sp>
      </p:grpSp>
      <p:sp>
        <p:nvSpPr>
          <p:cNvPr id="16" name="Espace réservé du contenu 3">
            <a:extLst>
              <a:ext uri="{FF2B5EF4-FFF2-40B4-BE49-F238E27FC236}">
                <a16:creationId xmlns:a16="http://schemas.microsoft.com/office/drawing/2014/main" xmlns="" id="{6E22FA8C-3243-4716-A6BD-F37D6058FB4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47381" y="1825625"/>
            <a:ext cx="5481203" cy="4351338"/>
          </a:xfrm>
        </p:spPr>
        <p:txBody>
          <a:bodyPr rtlCol="0"/>
          <a:lstStyle/>
          <a:p>
            <a:pPr lvl="0" rtl="0"/>
            <a:r>
              <a:rPr lang="fr-FR" noProof="0" dirty="0" smtClean="0"/>
              <a:t>Modifiez les styles du texte du masque</a:t>
            </a:r>
          </a:p>
          <a:p>
            <a:pPr lvl="1" rtl="0"/>
            <a:r>
              <a:rPr lang="fr-FR" noProof="0" dirty="0" smtClean="0"/>
              <a:t>Deuxième niveau</a:t>
            </a:r>
          </a:p>
          <a:p>
            <a:pPr lvl="2" rtl="0"/>
            <a:r>
              <a:rPr lang="fr-FR" noProof="0" dirty="0" smtClean="0"/>
              <a:t>Troisième niveau</a:t>
            </a:r>
          </a:p>
          <a:p>
            <a:pPr lvl="3" rtl="0"/>
            <a:r>
              <a:rPr lang="fr-FR" noProof="0" dirty="0" smtClean="0"/>
              <a:t>Quatrième niveau</a:t>
            </a:r>
          </a:p>
          <a:p>
            <a:pPr lvl="4" rtl="0"/>
            <a:r>
              <a:rPr lang="fr-FR" noProof="0" dirty="0" smtClean="0"/>
              <a:t>Cinquième niveau</a:t>
            </a:r>
            <a:endParaRPr lang="fr-FR" noProof="0" dirty="0"/>
          </a:p>
        </p:txBody>
      </p:sp>
      <p:sp>
        <p:nvSpPr>
          <p:cNvPr id="17" name="Espace réservé du contenu 2">
            <a:extLst>
              <a:ext uri="{FF2B5EF4-FFF2-40B4-BE49-F238E27FC236}">
                <a16:creationId xmlns:a16="http://schemas.microsoft.com/office/drawing/2014/main" xmlns="" id="{8ABE3FD8-339C-4F75-876F-8347ADE67E9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63416" y="1825625"/>
            <a:ext cx="5481203" cy="4351338"/>
          </a:xfrm>
        </p:spPr>
        <p:txBody>
          <a:bodyPr rtlCol="0"/>
          <a:lstStyle/>
          <a:p>
            <a:pPr lvl="0" rtl="0"/>
            <a:r>
              <a:rPr lang="fr-FR" noProof="0" dirty="0" smtClean="0"/>
              <a:t>Modifiez les styles du texte du masque</a:t>
            </a:r>
          </a:p>
          <a:p>
            <a:pPr lvl="1" rtl="0"/>
            <a:r>
              <a:rPr lang="fr-FR" noProof="0" dirty="0" smtClean="0"/>
              <a:t>Deuxième niveau</a:t>
            </a:r>
          </a:p>
          <a:p>
            <a:pPr lvl="2" rtl="0"/>
            <a:r>
              <a:rPr lang="fr-FR" noProof="0" dirty="0" smtClean="0"/>
              <a:t>Troisième niveau</a:t>
            </a:r>
          </a:p>
          <a:p>
            <a:pPr lvl="3" rtl="0"/>
            <a:r>
              <a:rPr lang="fr-FR" noProof="0" dirty="0" smtClean="0"/>
              <a:t>Quatrième niveau</a:t>
            </a:r>
          </a:p>
          <a:p>
            <a:pPr lvl="4" rtl="0"/>
            <a:r>
              <a:rPr lang="fr-FR" noProof="0" dirty="0" smtClean="0"/>
              <a:t>Cinquième niveau</a:t>
            </a:r>
            <a:endParaRPr lang="fr-FR" noProof="0" dirty="0"/>
          </a:p>
        </p:txBody>
      </p:sp>
      <p:sp>
        <p:nvSpPr>
          <p:cNvPr id="25" name="Ovale 24">
            <a:extLst>
              <a:ext uri="{FF2B5EF4-FFF2-40B4-BE49-F238E27FC236}">
                <a16:creationId xmlns:a16="http://schemas.microsoft.com/office/drawing/2014/main" xmlns="" id="{E72FB389-5EA4-4084-B7A2-A4D0A43561F6}"/>
              </a:ext>
            </a:extLst>
          </p:cNvPr>
          <p:cNvSpPr/>
          <p:nvPr userDrawn="1"/>
        </p:nvSpPr>
        <p:spPr>
          <a:xfrm>
            <a:off x="4608159" y="4718683"/>
            <a:ext cx="3298372" cy="329837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26" name="Ovale 25">
            <a:extLst>
              <a:ext uri="{FF2B5EF4-FFF2-40B4-BE49-F238E27FC236}">
                <a16:creationId xmlns:a16="http://schemas.microsoft.com/office/drawing/2014/main" xmlns="" id="{F7783FE1-0115-4345-89B2-C073569FB8EE}"/>
              </a:ext>
            </a:extLst>
          </p:cNvPr>
          <p:cNvSpPr/>
          <p:nvPr userDrawn="1"/>
        </p:nvSpPr>
        <p:spPr>
          <a:xfrm>
            <a:off x="4289752" y="4494279"/>
            <a:ext cx="1268186" cy="1268186"/>
          </a:xfrm>
          <a:prstGeom prst="ellipse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273661461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792237E7-A574-47D2-9624-D12F47560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416" y="246186"/>
            <a:ext cx="11465168" cy="1037492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xmlns="" id="{99564622-96D9-48C4-BB60-87F3F7C8E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5384" y="6463207"/>
            <a:ext cx="2743200" cy="249385"/>
          </a:xfrm>
        </p:spPr>
        <p:txBody>
          <a:bodyPr rtlCol="0"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pPr rtl="0"/>
            <a:fld id="{48BB047D-A6CD-43AB-96F0-683C726B586B}" type="slidenum">
              <a:rPr lang="fr-FR" noProof="0" smtClean="0"/>
              <a:pPr/>
              <a:t>‹N°›</a:t>
            </a:fld>
            <a:endParaRPr lang="fr-FR" noProof="0" dirty="0"/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xmlns="" id="{D9C089FD-3BC7-434F-810A-04F78AFC84D2}"/>
              </a:ext>
            </a:extLst>
          </p:cNvPr>
          <p:cNvCxnSpPr>
            <a:cxnSpLocks/>
          </p:cNvCxnSpPr>
          <p:nvPr userDrawn="1"/>
        </p:nvCxnSpPr>
        <p:spPr>
          <a:xfrm>
            <a:off x="-24055" y="1452565"/>
            <a:ext cx="1717831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xmlns="" id="{EF7AC837-D78F-424C-9FDC-C3A445A5E0B6}"/>
              </a:ext>
            </a:extLst>
          </p:cNvPr>
          <p:cNvCxnSpPr>
            <a:cxnSpLocks/>
          </p:cNvCxnSpPr>
          <p:nvPr userDrawn="1"/>
        </p:nvCxnSpPr>
        <p:spPr>
          <a:xfrm>
            <a:off x="1804745" y="1452565"/>
            <a:ext cx="545734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xmlns="" id="{6831C4EF-58CF-4AEC-9F81-CB38D946A457}"/>
              </a:ext>
            </a:extLst>
          </p:cNvPr>
          <p:cNvCxnSpPr>
            <a:cxnSpLocks/>
          </p:cNvCxnSpPr>
          <p:nvPr userDrawn="1"/>
        </p:nvCxnSpPr>
        <p:spPr>
          <a:xfrm flipV="1">
            <a:off x="2454442" y="1429119"/>
            <a:ext cx="9737558" cy="15383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e 18">
            <a:extLst>
              <a:ext uri="{FF2B5EF4-FFF2-40B4-BE49-F238E27FC236}">
                <a16:creationId xmlns:a16="http://schemas.microsoft.com/office/drawing/2014/main" xmlns="" id="{EC7CCE55-AF4E-4245-BFBC-DEC36E1D4A47}"/>
              </a:ext>
            </a:extLst>
          </p:cNvPr>
          <p:cNvGrpSpPr/>
          <p:nvPr userDrawn="1"/>
        </p:nvGrpSpPr>
        <p:grpSpPr>
          <a:xfrm>
            <a:off x="363416" y="421045"/>
            <a:ext cx="748798" cy="134113"/>
            <a:chOff x="4827813" y="2534636"/>
            <a:chExt cx="996651" cy="178504"/>
          </a:xfrm>
        </p:grpSpPr>
        <p:sp>
          <p:nvSpPr>
            <p:cNvPr id="20" name="Ovale 19">
              <a:extLst>
                <a:ext uri="{FF2B5EF4-FFF2-40B4-BE49-F238E27FC236}">
                  <a16:creationId xmlns:a16="http://schemas.microsoft.com/office/drawing/2014/main" xmlns="" id="{A13A9D50-C6EA-F04C-BB84-891959D759F9}"/>
                </a:ext>
              </a:extLst>
            </p:cNvPr>
            <p:cNvSpPr/>
            <p:nvPr/>
          </p:nvSpPr>
          <p:spPr>
            <a:xfrm>
              <a:off x="4827813" y="2534636"/>
              <a:ext cx="178504" cy="1785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 dirty="0"/>
            </a:p>
          </p:txBody>
        </p:sp>
        <p:sp>
          <p:nvSpPr>
            <p:cNvPr id="21" name="Ovale 20">
              <a:extLst>
                <a:ext uri="{FF2B5EF4-FFF2-40B4-BE49-F238E27FC236}">
                  <a16:creationId xmlns:a16="http://schemas.microsoft.com/office/drawing/2014/main" xmlns="" id="{2790B908-BCFE-FA4B-B5E3-36C62E088DE9}"/>
                </a:ext>
              </a:extLst>
            </p:cNvPr>
            <p:cNvSpPr/>
            <p:nvPr/>
          </p:nvSpPr>
          <p:spPr>
            <a:xfrm>
              <a:off x="5092508" y="2534636"/>
              <a:ext cx="178504" cy="178504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 dirty="0"/>
            </a:p>
          </p:txBody>
        </p:sp>
        <p:sp>
          <p:nvSpPr>
            <p:cNvPr id="23" name="Ovale 22">
              <a:extLst>
                <a:ext uri="{FF2B5EF4-FFF2-40B4-BE49-F238E27FC236}">
                  <a16:creationId xmlns:a16="http://schemas.microsoft.com/office/drawing/2014/main" xmlns="" id="{C96D4A9D-D054-044B-8920-BE06A68ED267}"/>
                </a:ext>
              </a:extLst>
            </p:cNvPr>
            <p:cNvSpPr/>
            <p:nvPr/>
          </p:nvSpPr>
          <p:spPr>
            <a:xfrm>
              <a:off x="5369234" y="2534636"/>
              <a:ext cx="178504" cy="1785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fr-FR" noProof="0" dirty="0"/>
            </a:p>
          </p:txBody>
        </p:sp>
        <p:sp>
          <p:nvSpPr>
            <p:cNvPr id="24" name="Ovale 23">
              <a:extLst>
                <a:ext uri="{FF2B5EF4-FFF2-40B4-BE49-F238E27FC236}">
                  <a16:creationId xmlns:a16="http://schemas.microsoft.com/office/drawing/2014/main" xmlns="" id="{843643B7-9DFD-8C46-881C-69B3D67CA91A}"/>
                </a:ext>
              </a:extLst>
            </p:cNvPr>
            <p:cNvSpPr/>
            <p:nvPr/>
          </p:nvSpPr>
          <p:spPr>
            <a:xfrm>
              <a:off x="5645960" y="2534636"/>
              <a:ext cx="178504" cy="1785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fr-FR" noProof="0" dirty="0"/>
            </a:p>
          </p:txBody>
        </p:sp>
      </p:grpSp>
      <p:sp>
        <p:nvSpPr>
          <p:cNvPr id="27" name="Espace réservé du texte 4">
            <a:extLst>
              <a:ext uri="{FF2B5EF4-FFF2-40B4-BE49-F238E27FC236}">
                <a16:creationId xmlns:a16="http://schemas.microsoft.com/office/drawing/2014/main" xmlns="" id="{9F73353B-C50B-4A8A-87CF-657C1EB8940F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347380" y="1681163"/>
            <a:ext cx="5481203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 dirty="0" smtClean="0"/>
              <a:t>Modifiez les styles du texte du masque</a:t>
            </a:r>
            <a:endParaRPr lang="fr-FR" noProof="0" dirty="0"/>
          </a:p>
        </p:txBody>
      </p:sp>
      <p:sp>
        <p:nvSpPr>
          <p:cNvPr id="28" name="Espace réservé du contenu 5">
            <a:extLst>
              <a:ext uri="{FF2B5EF4-FFF2-40B4-BE49-F238E27FC236}">
                <a16:creationId xmlns:a16="http://schemas.microsoft.com/office/drawing/2014/main" xmlns="" id="{5EFF7F5E-3221-4390-9B17-D1944365BF12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347379" y="2586215"/>
            <a:ext cx="5481203" cy="3603448"/>
          </a:xfrm>
        </p:spPr>
        <p:txBody>
          <a:bodyPr rtlCol="0"/>
          <a:lstStyle/>
          <a:p>
            <a:pPr lvl="0" rtl="0"/>
            <a:r>
              <a:rPr lang="fr-FR" noProof="0" dirty="0" smtClean="0"/>
              <a:t>Modifiez les styles du texte du masque</a:t>
            </a:r>
          </a:p>
          <a:p>
            <a:pPr lvl="1" rtl="0"/>
            <a:r>
              <a:rPr lang="fr-FR" noProof="0" dirty="0" smtClean="0"/>
              <a:t>Deuxième niveau</a:t>
            </a:r>
          </a:p>
          <a:p>
            <a:pPr lvl="2" rtl="0"/>
            <a:r>
              <a:rPr lang="fr-FR" noProof="0" dirty="0" smtClean="0"/>
              <a:t>Troisième niveau</a:t>
            </a:r>
          </a:p>
          <a:p>
            <a:pPr lvl="3" rtl="0"/>
            <a:r>
              <a:rPr lang="fr-FR" noProof="0" dirty="0" smtClean="0"/>
              <a:t>Quatrième niveau</a:t>
            </a:r>
          </a:p>
          <a:p>
            <a:pPr lvl="4" rtl="0"/>
            <a:r>
              <a:rPr lang="fr-FR" noProof="0" dirty="0" smtClean="0"/>
              <a:t>Cinquième niveau</a:t>
            </a:r>
            <a:endParaRPr lang="fr-FR" noProof="0" dirty="0"/>
          </a:p>
        </p:txBody>
      </p:sp>
      <p:sp>
        <p:nvSpPr>
          <p:cNvPr id="29" name="Espace réservé du texte 2">
            <a:extLst>
              <a:ext uri="{FF2B5EF4-FFF2-40B4-BE49-F238E27FC236}">
                <a16:creationId xmlns:a16="http://schemas.microsoft.com/office/drawing/2014/main" xmlns="" id="{9506B516-77C1-431B-A8A5-68FA5D4B6D7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63416" y="1681163"/>
            <a:ext cx="5481202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 dirty="0" smtClean="0"/>
              <a:t>Modifiez les styles du texte du masque</a:t>
            </a:r>
            <a:endParaRPr lang="fr-FR" noProof="0" dirty="0"/>
          </a:p>
        </p:txBody>
      </p:sp>
      <p:sp>
        <p:nvSpPr>
          <p:cNvPr id="30" name="Espace réservé du contenu 3">
            <a:extLst>
              <a:ext uri="{FF2B5EF4-FFF2-40B4-BE49-F238E27FC236}">
                <a16:creationId xmlns:a16="http://schemas.microsoft.com/office/drawing/2014/main" xmlns="" id="{860F1452-CAB9-4154-ADCC-9245E71D0D2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63416" y="2586215"/>
            <a:ext cx="5481202" cy="3603448"/>
          </a:xfrm>
        </p:spPr>
        <p:txBody>
          <a:bodyPr rtlCol="0"/>
          <a:lstStyle/>
          <a:p>
            <a:pPr lvl="0" rtl="0"/>
            <a:r>
              <a:rPr lang="fr-FR" noProof="0" dirty="0" smtClean="0"/>
              <a:t>Modifiez les styles du texte du masque</a:t>
            </a:r>
          </a:p>
          <a:p>
            <a:pPr lvl="1" rtl="0"/>
            <a:r>
              <a:rPr lang="fr-FR" noProof="0" dirty="0" smtClean="0"/>
              <a:t>Deuxième niveau</a:t>
            </a:r>
          </a:p>
          <a:p>
            <a:pPr lvl="2" rtl="0"/>
            <a:r>
              <a:rPr lang="fr-FR" noProof="0" dirty="0" smtClean="0"/>
              <a:t>Troisième niveau</a:t>
            </a:r>
          </a:p>
          <a:p>
            <a:pPr lvl="3" rtl="0"/>
            <a:r>
              <a:rPr lang="fr-FR" noProof="0" dirty="0" smtClean="0"/>
              <a:t>Quatrième niveau</a:t>
            </a:r>
          </a:p>
          <a:p>
            <a:pPr lvl="4" rtl="0"/>
            <a:r>
              <a:rPr lang="fr-FR" noProof="0" dirty="0" smtClean="0"/>
              <a:t>Cinquième niveau</a:t>
            </a:r>
            <a:endParaRPr lang="fr-FR" noProof="0" dirty="0"/>
          </a:p>
        </p:txBody>
      </p:sp>
      <p:sp>
        <p:nvSpPr>
          <p:cNvPr id="31" name="Ovale 30">
            <a:extLst>
              <a:ext uri="{FF2B5EF4-FFF2-40B4-BE49-F238E27FC236}">
                <a16:creationId xmlns:a16="http://schemas.microsoft.com/office/drawing/2014/main" xmlns="" id="{12892DF4-5A8A-4E92-A425-210ABE570F58}"/>
              </a:ext>
            </a:extLst>
          </p:cNvPr>
          <p:cNvSpPr/>
          <p:nvPr userDrawn="1"/>
        </p:nvSpPr>
        <p:spPr>
          <a:xfrm>
            <a:off x="4608159" y="4718683"/>
            <a:ext cx="3298372" cy="329837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32" name="Ovale 31">
            <a:extLst>
              <a:ext uri="{FF2B5EF4-FFF2-40B4-BE49-F238E27FC236}">
                <a16:creationId xmlns:a16="http://schemas.microsoft.com/office/drawing/2014/main" xmlns="" id="{99AE2680-A46C-4B06-9ED9-53E617C1F174}"/>
              </a:ext>
            </a:extLst>
          </p:cNvPr>
          <p:cNvSpPr/>
          <p:nvPr userDrawn="1"/>
        </p:nvSpPr>
        <p:spPr>
          <a:xfrm>
            <a:off x="4289752" y="4494279"/>
            <a:ext cx="1268186" cy="1268186"/>
          </a:xfrm>
          <a:prstGeom prst="ellipse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155278557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BCD44E22-137C-4913-A29E-04F82EA878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3794663"/>
            <a:ext cx="10515600" cy="823232"/>
          </a:xfrm>
        </p:spPr>
        <p:txBody>
          <a:bodyPr vert="horz" lIns="91440" tIns="45720" rIns="91440" bIns="45720" rtlCol="0" anchor="b">
            <a:noAutofit/>
          </a:bodyPr>
          <a:lstStyle>
            <a:lvl1pPr algn="ctr">
              <a:defRPr lang="en-IN" sz="3600" b="1" cap="all" baseline="0"/>
            </a:lvl1pPr>
          </a:lstStyle>
          <a:p>
            <a:pPr lvl="0" rtl="0"/>
            <a:r>
              <a:rPr lang="fr-FR" noProof="0" dirty="0" smtClean="0"/>
              <a:t>TITRE ICI</a:t>
            </a:r>
            <a:endParaRPr lang="fr-FR" noProof="0" dirty="0"/>
          </a:p>
        </p:txBody>
      </p:sp>
      <p:sp>
        <p:nvSpPr>
          <p:cNvPr id="6" name="Espace réservé du numéro de diapositive 5">
            <a:extLst>
              <a:ext uri="{FF2B5EF4-FFF2-40B4-BE49-F238E27FC236}">
                <a16:creationId xmlns:a16="http://schemas.microsoft.com/office/drawing/2014/main" xmlns="" id="{B44139FA-A83B-432B-9C7C-26634F463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5384" y="6463207"/>
            <a:ext cx="2743200" cy="249385"/>
          </a:xfrm>
        </p:spPr>
        <p:txBody>
          <a:bodyPr rtlCol="0"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pPr rtl="0"/>
            <a:fld id="{48BB047D-A6CD-43AB-96F0-683C726B586B}" type="slidenum">
              <a:rPr lang="fr-FR" noProof="0" smtClean="0"/>
              <a:pPr/>
              <a:t>‹N°›</a:t>
            </a:fld>
            <a:endParaRPr lang="fr-FR" noProof="0" dirty="0"/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xmlns="" id="{D93E40EC-FFAE-4BC0-932E-60CC9A1785C0}"/>
              </a:ext>
            </a:extLst>
          </p:cNvPr>
          <p:cNvCxnSpPr>
            <a:cxnSpLocks/>
          </p:cNvCxnSpPr>
          <p:nvPr userDrawn="1"/>
        </p:nvCxnSpPr>
        <p:spPr>
          <a:xfrm>
            <a:off x="5351690" y="3748188"/>
            <a:ext cx="1488621" cy="0"/>
          </a:xfrm>
          <a:prstGeom prst="line">
            <a:avLst/>
          </a:prstGeom>
          <a:ln w="139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e 17">
            <a:extLst>
              <a:ext uri="{FF2B5EF4-FFF2-40B4-BE49-F238E27FC236}">
                <a16:creationId xmlns:a16="http://schemas.microsoft.com/office/drawing/2014/main" xmlns="" id="{65844635-8274-49B1-BBEC-354A0872E526}"/>
              </a:ext>
            </a:extLst>
          </p:cNvPr>
          <p:cNvGrpSpPr/>
          <p:nvPr userDrawn="1"/>
        </p:nvGrpSpPr>
        <p:grpSpPr>
          <a:xfrm>
            <a:off x="5721601" y="4594679"/>
            <a:ext cx="748798" cy="134113"/>
            <a:chOff x="4827813" y="2534636"/>
            <a:chExt cx="996651" cy="178504"/>
          </a:xfrm>
        </p:grpSpPr>
        <p:sp>
          <p:nvSpPr>
            <p:cNvPr id="19" name="Ovale 18">
              <a:extLst>
                <a:ext uri="{FF2B5EF4-FFF2-40B4-BE49-F238E27FC236}">
                  <a16:creationId xmlns:a16="http://schemas.microsoft.com/office/drawing/2014/main" xmlns="" id="{9754643C-5B30-4FC2-BFAC-4FD007AC9EC7}"/>
                </a:ext>
              </a:extLst>
            </p:cNvPr>
            <p:cNvSpPr/>
            <p:nvPr/>
          </p:nvSpPr>
          <p:spPr>
            <a:xfrm>
              <a:off x="4827813" y="2534636"/>
              <a:ext cx="178504" cy="1785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 dirty="0"/>
            </a:p>
          </p:txBody>
        </p:sp>
        <p:sp>
          <p:nvSpPr>
            <p:cNvPr id="20" name="Ovale 19">
              <a:extLst>
                <a:ext uri="{FF2B5EF4-FFF2-40B4-BE49-F238E27FC236}">
                  <a16:creationId xmlns:a16="http://schemas.microsoft.com/office/drawing/2014/main" xmlns="" id="{23FDDB55-6BA5-4489-9E37-4A76254A5CD7}"/>
                </a:ext>
              </a:extLst>
            </p:cNvPr>
            <p:cNvSpPr/>
            <p:nvPr/>
          </p:nvSpPr>
          <p:spPr>
            <a:xfrm>
              <a:off x="5092508" y="2534636"/>
              <a:ext cx="178504" cy="178504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 dirty="0"/>
            </a:p>
          </p:txBody>
        </p:sp>
        <p:sp>
          <p:nvSpPr>
            <p:cNvPr id="21" name="Ovale 20">
              <a:extLst>
                <a:ext uri="{FF2B5EF4-FFF2-40B4-BE49-F238E27FC236}">
                  <a16:creationId xmlns:a16="http://schemas.microsoft.com/office/drawing/2014/main" xmlns="" id="{DA023CF8-2471-40A5-B2EF-E9BF4DF2C0E1}"/>
                </a:ext>
              </a:extLst>
            </p:cNvPr>
            <p:cNvSpPr/>
            <p:nvPr/>
          </p:nvSpPr>
          <p:spPr>
            <a:xfrm>
              <a:off x="5369234" y="2534636"/>
              <a:ext cx="178504" cy="1785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fr-FR" noProof="0" dirty="0"/>
            </a:p>
          </p:txBody>
        </p:sp>
        <p:sp>
          <p:nvSpPr>
            <p:cNvPr id="22" name="Ovale 21">
              <a:extLst>
                <a:ext uri="{FF2B5EF4-FFF2-40B4-BE49-F238E27FC236}">
                  <a16:creationId xmlns:a16="http://schemas.microsoft.com/office/drawing/2014/main" xmlns="" id="{F9B0428F-5D1A-4CD3-BDA2-9CA7F5141455}"/>
                </a:ext>
              </a:extLst>
            </p:cNvPr>
            <p:cNvSpPr/>
            <p:nvPr/>
          </p:nvSpPr>
          <p:spPr>
            <a:xfrm>
              <a:off x="5645960" y="2534636"/>
              <a:ext cx="178504" cy="1785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fr-FR" noProof="0" dirty="0"/>
            </a:p>
          </p:txBody>
        </p:sp>
      </p:grpSp>
      <p:sp>
        <p:nvSpPr>
          <p:cNvPr id="13" name="Espace réservé du texte 3">
            <a:extLst>
              <a:ext uri="{FF2B5EF4-FFF2-40B4-BE49-F238E27FC236}">
                <a16:creationId xmlns:a16="http://schemas.microsoft.com/office/drawing/2014/main" xmlns="" id="{86E0573A-023B-4D1C-8224-56A5D0DDF37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4839679"/>
            <a:ext cx="10507662" cy="1305379"/>
          </a:xfr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lang="en-US" b="0" cap="none" baseline="0"/>
            </a:lvl1pPr>
          </a:lstStyle>
          <a:p>
            <a:pPr marL="228600" lvl="0" indent="-228600" algn="ctr" rtl="0">
              <a:lnSpc>
                <a:spcPct val="100000"/>
              </a:lnSpc>
            </a:pPr>
            <a:r>
              <a:rPr lang="fr-FR" noProof="0" dirty="0" smtClean="0"/>
              <a:t>Modifiez les styles du texte du masque</a:t>
            </a:r>
            <a:endParaRPr lang="fr-FR" noProof="0" dirty="0"/>
          </a:p>
        </p:txBody>
      </p:sp>
      <p:sp>
        <p:nvSpPr>
          <p:cNvPr id="15" name="Espace réservé d’image 2">
            <a:extLst>
              <a:ext uri="{FF2B5EF4-FFF2-40B4-BE49-F238E27FC236}">
                <a16:creationId xmlns:a16="http://schemas.microsoft.com/office/drawing/2014/main" xmlns="" id="{12087456-C0E8-4AA6-81E8-996CEC037E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"/>
            <a:ext cx="12192000" cy="3713017"/>
          </a:xfr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000" dirty="0"/>
            </a:lvl1pPr>
          </a:lstStyle>
          <a:p>
            <a:pPr marL="0" lvl="0" indent="0" algn="ctr" rtl="0">
              <a:buNone/>
            </a:pPr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821192149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792237E7-A574-47D2-9624-D12F475605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3416" y="246186"/>
            <a:ext cx="3206261" cy="1037492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fr-FR" noProof="0" dirty="0" smtClean="0"/>
              <a:t>Titre ici</a:t>
            </a:r>
            <a:endParaRPr lang="fr-FR" noProof="0" dirty="0"/>
          </a:p>
        </p:txBody>
      </p:sp>
      <p:sp>
        <p:nvSpPr>
          <p:cNvPr id="10" name="Espace réservé du numéro de diapositive 5">
            <a:extLst>
              <a:ext uri="{FF2B5EF4-FFF2-40B4-BE49-F238E27FC236}">
                <a16:creationId xmlns:a16="http://schemas.microsoft.com/office/drawing/2014/main" xmlns="" id="{99564622-96D9-48C4-BB60-87F3F7C8E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5384" y="6463207"/>
            <a:ext cx="2743200" cy="249385"/>
          </a:xfrm>
        </p:spPr>
        <p:txBody>
          <a:bodyPr rtlCol="0"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pPr rtl="0"/>
            <a:fld id="{48BB047D-A6CD-43AB-96F0-683C726B586B}" type="slidenum">
              <a:rPr lang="fr-FR" noProof="0" smtClean="0"/>
              <a:pPr/>
              <a:t>‹N°›</a:t>
            </a:fld>
            <a:endParaRPr lang="fr-FR" noProof="0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xmlns="" id="{A6A27954-3A0E-430B-AD48-05A3F3278D70}"/>
              </a:ext>
            </a:extLst>
          </p:cNvPr>
          <p:cNvGrpSpPr/>
          <p:nvPr userDrawn="1"/>
        </p:nvGrpSpPr>
        <p:grpSpPr>
          <a:xfrm>
            <a:off x="-24056" y="1452564"/>
            <a:ext cx="3385227" cy="134113"/>
            <a:chOff x="-24055" y="1452565"/>
            <a:chExt cx="2374534" cy="0"/>
          </a:xfrm>
        </p:grpSpPr>
        <p:cxnSp>
          <p:nvCxnSpPr>
            <p:cNvPr id="12" name="Connecteur droit 11">
              <a:extLst>
                <a:ext uri="{FF2B5EF4-FFF2-40B4-BE49-F238E27FC236}">
                  <a16:creationId xmlns:a16="http://schemas.microsoft.com/office/drawing/2014/main" xmlns="" id="{D9C089FD-3BC7-434F-810A-04F78AFC84D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24055" y="1452565"/>
              <a:ext cx="1717831" cy="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>
              <a:extLst>
                <a:ext uri="{FF2B5EF4-FFF2-40B4-BE49-F238E27FC236}">
                  <a16:creationId xmlns:a16="http://schemas.microsoft.com/office/drawing/2014/main" xmlns="" id="{EF7AC837-D78F-424C-9FDC-C3A445A5E0B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804745" y="1452565"/>
              <a:ext cx="545734" cy="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Ovale 24">
            <a:extLst>
              <a:ext uri="{FF2B5EF4-FFF2-40B4-BE49-F238E27FC236}">
                <a16:creationId xmlns:a16="http://schemas.microsoft.com/office/drawing/2014/main" xmlns="" id="{3F366940-FB5E-4B76-8829-80C14F137B3A}"/>
              </a:ext>
            </a:extLst>
          </p:cNvPr>
          <p:cNvSpPr/>
          <p:nvPr userDrawn="1"/>
        </p:nvSpPr>
        <p:spPr>
          <a:xfrm>
            <a:off x="10251393" y="555158"/>
            <a:ext cx="3298372" cy="3298372"/>
          </a:xfrm>
          <a:prstGeom prst="ellipse">
            <a:avLst/>
          </a:prstGeom>
          <a:noFill/>
          <a:ln w="31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26" name="Ovale 25">
            <a:extLst>
              <a:ext uri="{FF2B5EF4-FFF2-40B4-BE49-F238E27FC236}">
                <a16:creationId xmlns:a16="http://schemas.microsoft.com/office/drawing/2014/main" xmlns="" id="{75486FFB-46EF-4E74-BFFF-7ED054DB0D9C}"/>
              </a:ext>
            </a:extLst>
          </p:cNvPr>
          <p:cNvSpPr/>
          <p:nvPr userDrawn="1"/>
        </p:nvSpPr>
        <p:spPr>
          <a:xfrm>
            <a:off x="9932986" y="330754"/>
            <a:ext cx="1268186" cy="1268186"/>
          </a:xfrm>
          <a:prstGeom prst="ellipse">
            <a:avLst/>
          </a:prstGeom>
          <a:noFill/>
          <a:ln w="317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grpSp>
        <p:nvGrpSpPr>
          <p:cNvPr id="27" name="Groupe 26">
            <a:extLst>
              <a:ext uri="{FF2B5EF4-FFF2-40B4-BE49-F238E27FC236}">
                <a16:creationId xmlns:a16="http://schemas.microsoft.com/office/drawing/2014/main" xmlns="" id="{6D35CCD2-B73F-944C-B572-7FBFC7DE22E4}"/>
              </a:ext>
            </a:extLst>
          </p:cNvPr>
          <p:cNvGrpSpPr/>
          <p:nvPr userDrawn="1"/>
        </p:nvGrpSpPr>
        <p:grpSpPr>
          <a:xfrm>
            <a:off x="363416" y="421045"/>
            <a:ext cx="748798" cy="134113"/>
            <a:chOff x="4827813" y="2534636"/>
            <a:chExt cx="996651" cy="178504"/>
          </a:xfrm>
        </p:grpSpPr>
        <p:sp>
          <p:nvSpPr>
            <p:cNvPr id="28" name="Ovale 27">
              <a:extLst>
                <a:ext uri="{FF2B5EF4-FFF2-40B4-BE49-F238E27FC236}">
                  <a16:creationId xmlns:a16="http://schemas.microsoft.com/office/drawing/2014/main" xmlns="" id="{9D8F78D8-558F-3540-A5F4-B1AD8942B341}"/>
                </a:ext>
              </a:extLst>
            </p:cNvPr>
            <p:cNvSpPr/>
            <p:nvPr/>
          </p:nvSpPr>
          <p:spPr>
            <a:xfrm>
              <a:off x="4827813" y="2534636"/>
              <a:ext cx="178504" cy="1785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 dirty="0"/>
            </a:p>
          </p:txBody>
        </p:sp>
        <p:sp>
          <p:nvSpPr>
            <p:cNvPr id="35" name="Ovale 34">
              <a:extLst>
                <a:ext uri="{FF2B5EF4-FFF2-40B4-BE49-F238E27FC236}">
                  <a16:creationId xmlns:a16="http://schemas.microsoft.com/office/drawing/2014/main" xmlns="" id="{3F8F621A-F298-2B48-B7E0-8D9BEE8AA763}"/>
                </a:ext>
              </a:extLst>
            </p:cNvPr>
            <p:cNvSpPr/>
            <p:nvPr/>
          </p:nvSpPr>
          <p:spPr>
            <a:xfrm>
              <a:off x="5092508" y="2534636"/>
              <a:ext cx="178504" cy="178504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 dirty="0"/>
            </a:p>
          </p:txBody>
        </p:sp>
        <p:sp>
          <p:nvSpPr>
            <p:cNvPr id="36" name="Ovale 35">
              <a:extLst>
                <a:ext uri="{FF2B5EF4-FFF2-40B4-BE49-F238E27FC236}">
                  <a16:creationId xmlns:a16="http://schemas.microsoft.com/office/drawing/2014/main" xmlns="" id="{C17A3A3B-82AE-0A46-AE32-9B111F975BDB}"/>
                </a:ext>
              </a:extLst>
            </p:cNvPr>
            <p:cNvSpPr/>
            <p:nvPr/>
          </p:nvSpPr>
          <p:spPr>
            <a:xfrm>
              <a:off x="5369234" y="2534636"/>
              <a:ext cx="178504" cy="1785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fr-FR" noProof="0" dirty="0"/>
            </a:p>
          </p:txBody>
        </p:sp>
        <p:sp>
          <p:nvSpPr>
            <p:cNvPr id="37" name="Ovale 36">
              <a:extLst>
                <a:ext uri="{FF2B5EF4-FFF2-40B4-BE49-F238E27FC236}">
                  <a16:creationId xmlns:a16="http://schemas.microsoft.com/office/drawing/2014/main" xmlns="" id="{DF206CE3-6B94-C340-8BA3-A2A4E407E499}"/>
                </a:ext>
              </a:extLst>
            </p:cNvPr>
            <p:cNvSpPr/>
            <p:nvPr/>
          </p:nvSpPr>
          <p:spPr>
            <a:xfrm>
              <a:off x="5645960" y="2534636"/>
              <a:ext cx="178504" cy="1785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fr-FR" noProof="0" dirty="0"/>
            </a:p>
          </p:txBody>
        </p:sp>
      </p:grpSp>
      <p:sp>
        <p:nvSpPr>
          <p:cNvPr id="30" name="Espace réservé au texte 3">
            <a:extLst>
              <a:ext uri="{FF2B5EF4-FFF2-40B4-BE49-F238E27FC236}">
                <a16:creationId xmlns:a16="http://schemas.microsoft.com/office/drawing/2014/main" xmlns="" id="{1B247C0B-04BA-4D5C-A41D-AEA60217241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63416" y="2057400"/>
            <a:ext cx="3206261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noProof="0" dirty="0" smtClean="0"/>
              <a:t>Modifiez les styles du texte du masque</a:t>
            </a:r>
            <a:endParaRPr lang="fr-FR" noProof="0" dirty="0"/>
          </a:p>
        </p:txBody>
      </p:sp>
      <p:sp>
        <p:nvSpPr>
          <p:cNvPr id="31" name="Espace réservé du contenu 2">
            <a:extLst>
              <a:ext uri="{FF2B5EF4-FFF2-40B4-BE49-F238E27FC236}">
                <a16:creationId xmlns:a16="http://schemas.microsoft.com/office/drawing/2014/main" xmlns="" id="{194C619D-34F6-4A29-857A-D7600721872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88084" y="246187"/>
            <a:ext cx="7467304" cy="5614864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fr-FR" noProof="0" dirty="0" smtClean="0"/>
              <a:t>Modifiez les styles du texte du masque</a:t>
            </a:r>
          </a:p>
          <a:p>
            <a:pPr lvl="1" rtl="0"/>
            <a:r>
              <a:rPr lang="fr-FR" noProof="0" dirty="0" smtClean="0"/>
              <a:t>Deuxième niveau</a:t>
            </a:r>
          </a:p>
          <a:p>
            <a:pPr lvl="2" rtl="0"/>
            <a:r>
              <a:rPr lang="fr-FR" noProof="0" dirty="0" smtClean="0"/>
              <a:t>Troisième niveau</a:t>
            </a:r>
          </a:p>
          <a:p>
            <a:pPr lvl="3" rtl="0"/>
            <a:r>
              <a:rPr lang="fr-FR" noProof="0" dirty="0" smtClean="0"/>
              <a:t>Quatrième niveau</a:t>
            </a:r>
          </a:p>
          <a:p>
            <a:pPr lvl="4" rtl="0"/>
            <a:r>
              <a:rPr lang="fr-FR" noProof="0" dirty="0" smtClean="0"/>
              <a:t>Cinquième niveau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695175903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792237E7-A574-47D2-9624-D12F47560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416" y="246186"/>
            <a:ext cx="11465168" cy="1037492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xmlns="" id="{99564622-96D9-48C4-BB60-87F3F7C8E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5384" y="6463207"/>
            <a:ext cx="2743200" cy="249385"/>
          </a:xfrm>
        </p:spPr>
        <p:txBody>
          <a:bodyPr rtlCol="0"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pPr rtl="0"/>
            <a:fld id="{48BB047D-A6CD-43AB-96F0-683C726B586B}" type="slidenum">
              <a:rPr lang="fr-FR" noProof="0" smtClean="0"/>
              <a:pPr/>
              <a:t>‹N°›</a:t>
            </a:fld>
            <a:endParaRPr lang="fr-FR" noProof="0" dirty="0"/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xmlns="" id="{D9C089FD-3BC7-434F-810A-04F78AFC84D2}"/>
              </a:ext>
            </a:extLst>
          </p:cNvPr>
          <p:cNvCxnSpPr>
            <a:cxnSpLocks/>
          </p:cNvCxnSpPr>
          <p:nvPr userDrawn="1"/>
        </p:nvCxnSpPr>
        <p:spPr>
          <a:xfrm>
            <a:off x="-24055" y="1452565"/>
            <a:ext cx="1717831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xmlns="" id="{EF7AC837-D78F-424C-9FDC-C3A445A5E0B6}"/>
              </a:ext>
            </a:extLst>
          </p:cNvPr>
          <p:cNvCxnSpPr>
            <a:cxnSpLocks/>
          </p:cNvCxnSpPr>
          <p:nvPr userDrawn="1"/>
        </p:nvCxnSpPr>
        <p:spPr>
          <a:xfrm>
            <a:off x="1804745" y="1452565"/>
            <a:ext cx="545734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xmlns="" id="{6831C4EF-58CF-4AEC-9F81-CB38D946A457}"/>
              </a:ext>
            </a:extLst>
          </p:cNvPr>
          <p:cNvCxnSpPr>
            <a:cxnSpLocks/>
          </p:cNvCxnSpPr>
          <p:nvPr userDrawn="1"/>
        </p:nvCxnSpPr>
        <p:spPr>
          <a:xfrm flipV="1">
            <a:off x="2454442" y="1429119"/>
            <a:ext cx="9737558" cy="15383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e 18">
            <a:extLst>
              <a:ext uri="{FF2B5EF4-FFF2-40B4-BE49-F238E27FC236}">
                <a16:creationId xmlns:a16="http://schemas.microsoft.com/office/drawing/2014/main" xmlns="" id="{EC7CCE55-AF4E-4245-BFBC-DEC36E1D4A47}"/>
              </a:ext>
            </a:extLst>
          </p:cNvPr>
          <p:cNvGrpSpPr/>
          <p:nvPr userDrawn="1"/>
        </p:nvGrpSpPr>
        <p:grpSpPr>
          <a:xfrm>
            <a:off x="363416" y="421045"/>
            <a:ext cx="748798" cy="134113"/>
            <a:chOff x="4827813" y="2534636"/>
            <a:chExt cx="996651" cy="178504"/>
          </a:xfrm>
        </p:grpSpPr>
        <p:sp>
          <p:nvSpPr>
            <p:cNvPr id="20" name="Ovale 19">
              <a:extLst>
                <a:ext uri="{FF2B5EF4-FFF2-40B4-BE49-F238E27FC236}">
                  <a16:creationId xmlns:a16="http://schemas.microsoft.com/office/drawing/2014/main" xmlns="" id="{A13A9D50-C6EA-F04C-BB84-891959D759F9}"/>
                </a:ext>
              </a:extLst>
            </p:cNvPr>
            <p:cNvSpPr/>
            <p:nvPr/>
          </p:nvSpPr>
          <p:spPr>
            <a:xfrm>
              <a:off x="4827813" y="2534636"/>
              <a:ext cx="178504" cy="1785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 dirty="0"/>
            </a:p>
          </p:txBody>
        </p:sp>
        <p:sp>
          <p:nvSpPr>
            <p:cNvPr id="21" name="Ovale 20">
              <a:extLst>
                <a:ext uri="{FF2B5EF4-FFF2-40B4-BE49-F238E27FC236}">
                  <a16:creationId xmlns:a16="http://schemas.microsoft.com/office/drawing/2014/main" xmlns="" id="{2790B908-BCFE-FA4B-B5E3-36C62E088DE9}"/>
                </a:ext>
              </a:extLst>
            </p:cNvPr>
            <p:cNvSpPr/>
            <p:nvPr/>
          </p:nvSpPr>
          <p:spPr>
            <a:xfrm>
              <a:off x="5092508" y="2534636"/>
              <a:ext cx="178504" cy="178504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 dirty="0"/>
            </a:p>
          </p:txBody>
        </p:sp>
        <p:sp>
          <p:nvSpPr>
            <p:cNvPr id="23" name="Ovale 22">
              <a:extLst>
                <a:ext uri="{FF2B5EF4-FFF2-40B4-BE49-F238E27FC236}">
                  <a16:creationId xmlns:a16="http://schemas.microsoft.com/office/drawing/2014/main" xmlns="" id="{C96D4A9D-D054-044B-8920-BE06A68ED267}"/>
                </a:ext>
              </a:extLst>
            </p:cNvPr>
            <p:cNvSpPr/>
            <p:nvPr/>
          </p:nvSpPr>
          <p:spPr>
            <a:xfrm>
              <a:off x="5369234" y="2534636"/>
              <a:ext cx="178504" cy="1785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fr-FR" noProof="0" dirty="0"/>
            </a:p>
          </p:txBody>
        </p:sp>
        <p:sp>
          <p:nvSpPr>
            <p:cNvPr id="24" name="Ovale 23">
              <a:extLst>
                <a:ext uri="{FF2B5EF4-FFF2-40B4-BE49-F238E27FC236}">
                  <a16:creationId xmlns:a16="http://schemas.microsoft.com/office/drawing/2014/main" xmlns="" id="{843643B7-9DFD-8C46-881C-69B3D67CA91A}"/>
                </a:ext>
              </a:extLst>
            </p:cNvPr>
            <p:cNvSpPr/>
            <p:nvPr/>
          </p:nvSpPr>
          <p:spPr>
            <a:xfrm>
              <a:off x="5645960" y="2534636"/>
              <a:ext cx="178504" cy="1785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fr-FR" noProof="0" dirty="0"/>
            </a:p>
          </p:txBody>
        </p:sp>
      </p:grpSp>
      <p:sp>
        <p:nvSpPr>
          <p:cNvPr id="13" name="Ovale 12">
            <a:extLst>
              <a:ext uri="{FF2B5EF4-FFF2-40B4-BE49-F238E27FC236}">
                <a16:creationId xmlns:a16="http://schemas.microsoft.com/office/drawing/2014/main" xmlns="" id="{82D9D565-739D-4898-97BD-79EB8C7F91EC}"/>
              </a:ext>
            </a:extLst>
          </p:cNvPr>
          <p:cNvSpPr/>
          <p:nvPr userDrawn="1"/>
        </p:nvSpPr>
        <p:spPr>
          <a:xfrm>
            <a:off x="4608159" y="4718683"/>
            <a:ext cx="3298372" cy="329837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14" name="Ovale 13">
            <a:extLst>
              <a:ext uri="{FF2B5EF4-FFF2-40B4-BE49-F238E27FC236}">
                <a16:creationId xmlns:a16="http://schemas.microsoft.com/office/drawing/2014/main" xmlns="" id="{620FADA3-E777-489C-976D-0B0C4FD31310}"/>
              </a:ext>
            </a:extLst>
          </p:cNvPr>
          <p:cNvSpPr/>
          <p:nvPr userDrawn="1"/>
        </p:nvSpPr>
        <p:spPr>
          <a:xfrm>
            <a:off x="4289752" y="4494279"/>
            <a:ext cx="1268186" cy="1268186"/>
          </a:xfrm>
          <a:prstGeom prst="ellipse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436514738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xmlns="" id="{99564622-96D9-48C4-BB60-87F3F7C8E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5384" y="6463207"/>
            <a:ext cx="2743200" cy="249385"/>
          </a:xfrm>
        </p:spPr>
        <p:txBody>
          <a:bodyPr rtlCol="0"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pPr rtl="0"/>
            <a:fld id="{48BB047D-A6CD-43AB-96F0-683C726B586B}" type="slidenum">
              <a:rPr lang="fr-FR" noProof="0" smtClean="0"/>
              <a:pPr/>
              <a:t>‹N°›</a:t>
            </a:fld>
            <a:endParaRPr lang="fr-FR" noProof="0" dirty="0"/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xmlns="" id="{8DCE8039-0D05-4A75-878A-907B8D44B9E7}"/>
              </a:ext>
            </a:extLst>
          </p:cNvPr>
          <p:cNvGrpSpPr/>
          <p:nvPr userDrawn="1"/>
        </p:nvGrpSpPr>
        <p:grpSpPr>
          <a:xfrm>
            <a:off x="363416" y="421045"/>
            <a:ext cx="748798" cy="134113"/>
            <a:chOff x="4827813" y="2534636"/>
            <a:chExt cx="996651" cy="178504"/>
          </a:xfrm>
        </p:grpSpPr>
        <p:sp>
          <p:nvSpPr>
            <p:cNvPr id="5" name="Ovale 4">
              <a:extLst>
                <a:ext uri="{FF2B5EF4-FFF2-40B4-BE49-F238E27FC236}">
                  <a16:creationId xmlns:a16="http://schemas.microsoft.com/office/drawing/2014/main" xmlns="" id="{C1402252-45E8-45B3-BA5E-DFA33A45474E}"/>
                </a:ext>
              </a:extLst>
            </p:cNvPr>
            <p:cNvSpPr/>
            <p:nvPr/>
          </p:nvSpPr>
          <p:spPr>
            <a:xfrm>
              <a:off x="4827813" y="2534636"/>
              <a:ext cx="178504" cy="1785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 dirty="0"/>
            </a:p>
          </p:txBody>
        </p:sp>
        <p:sp>
          <p:nvSpPr>
            <p:cNvPr id="6" name="Ovale 5">
              <a:extLst>
                <a:ext uri="{FF2B5EF4-FFF2-40B4-BE49-F238E27FC236}">
                  <a16:creationId xmlns:a16="http://schemas.microsoft.com/office/drawing/2014/main" xmlns="" id="{1300C883-1ACE-4AF3-9875-792A769588D5}"/>
                </a:ext>
              </a:extLst>
            </p:cNvPr>
            <p:cNvSpPr/>
            <p:nvPr/>
          </p:nvSpPr>
          <p:spPr>
            <a:xfrm>
              <a:off x="5092508" y="2534636"/>
              <a:ext cx="178504" cy="178504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 dirty="0"/>
            </a:p>
          </p:txBody>
        </p:sp>
        <p:sp>
          <p:nvSpPr>
            <p:cNvPr id="7" name="Ovale 6">
              <a:extLst>
                <a:ext uri="{FF2B5EF4-FFF2-40B4-BE49-F238E27FC236}">
                  <a16:creationId xmlns:a16="http://schemas.microsoft.com/office/drawing/2014/main" xmlns="" id="{E75483D7-E612-43D2-9B0E-C69356C160DA}"/>
                </a:ext>
              </a:extLst>
            </p:cNvPr>
            <p:cNvSpPr/>
            <p:nvPr/>
          </p:nvSpPr>
          <p:spPr>
            <a:xfrm>
              <a:off x="5369234" y="2534636"/>
              <a:ext cx="178504" cy="1785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fr-FR" noProof="0" dirty="0"/>
            </a:p>
          </p:txBody>
        </p:sp>
        <p:sp>
          <p:nvSpPr>
            <p:cNvPr id="8" name="Ovale 7">
              <a:extLst>
                <a:ext uri="{FF2B5EF4-FFF2-40B4-BE49-F238E27FC236}">
                  <a16:creationId xmlns:a16="http://schemas.microsoft.com/office/drawing/2014/main" xmlns="" id="{F279C5F2-4C7F-4470-A44F-E8AD69AC9FA0}"/>
                </a:ext>
              </a:extLst>
            </p:cNvPr>
            <p:cNvSpPr/>
            <p:nvPr/>
          </p:nvSpPr>
          <p:spPr>
            <a:xfrm>
              <a:off x="5645960" y="2534636"/>
              <a:ext cx="178504" cy="1785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fr-FR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875061161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contenu et grand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4BC16441-0F1F-453B-BACF-543CEDE2A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8430" y="1046163"/>
            <a:ext cx="5445369" cy="1114784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61EC9302-80D9-4A88-8591-DE2D4BA1F91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908430" y="2506662"/>
            <a:ext cx="5445370" cy="3454523"/>
          </a:xfrm>
        </p:spPr>
        <p:txBody>
          <a:bodyPr lIns="0" tIns="0" rIns="0" bIns="0" rtlCol="0">
            <a:noAutofit/>
          </a:bodyPr>
          <a:lstStyle>
            <a:lvl1pPr>
              <a:lnSpc>
                <a:spcPct val="100000"/>
              </a:lnSpc>
              <a:buClr>
                <a:schemeClr val="accent1"/>
              </a:buClr>
              <a:defRPr sz="1800"/>
            </a:lvl1pPr>
            <a:lvl2pPr>
              <a:lnSpc>
                <a:spcPct val="100000"/>
              </a:lnSpc>
              <a:buClr>
                <a:schemeClr val="accent1"/>
              </a:buClr>
              <a:defRPr sz="1600"/>
            </a:lvl2pPr>
            <a:lvl3pPr>
              <a:lnSpc>
                <a:spcPct val="100000"/>
              </a:lnSpc>
              <a:buClr>
                <a:schemeClr val="accent1"/>
              </a:buClr>
              <a:defRPr sz="1400"/>
            </a:lvl3pPr>
            <a:lvl4pPr>
              <a:lnSpc>
                <a:spcPct val="100000"/>
              </a:lnSpc>
              <a:buClr>
                <a:schemeClr val="accent1"/>
              </a:buClr>
              <a:defRPr sz="1200"/>
            </a:lvl4pPr>
            <a:lvl5pPr>
              <a:lnSpc>
                <a:spcPct val="100000"/>
              </a:lnSpc>
              <a:buClr>
                <a:schemeClr val="accent1"/>
              </a:buClr>
              <a:defRPr sz="1200"/>
            </a:lvl5pPr>
          </a:lstStyle>
          <a:p>
            <a:pPr lvl="0" rtl="0"/>
            <a:r>
              <a:rPr lang="fr-FR" noProof="0" dirty="0" smtClean="0"/>
              <a:t>Modifiez les styles du texte du masque</a:t>
            </a:r>
          </a:p>
          <a:p>
            <a:pPr lvl="1" rtl="0"/>
            <a:r>
              <a:rPr lang="fr-FR" noProof="0" dirty="0" smtClean="0"/>
              <a:t>Deuxième niveau</a:t>
            </a:r>
          </a:p>
          <a:p>
            <a:pPr lvl="2" rtl="0"/>
            <a:r>
              <a:rPr lang="fr-FR" noProof="0" dirty="0" smtClean="0"/>
              <a:t>Troisième niveau</a:t>
            </a:r>
          </a:p>
          <a:p>
            <a:pPr lvl="3" rtl="0"/>
            <a:r>
              <a:rPr lang="fr-FR" noProof="0" dirty="0" smtClean="0"/>
              <a:t>Quatrième niveau</a:t>
            </a:r>
          </a:p>
          <a:p>
            <a:pPr lvl="4" rtl="0"/>
            <a:r>
              <a:rPr lang="fr-FR" noProof="0" dirty="0" smtClean="0"/>
              <a:t>Cinquième niveau</a:t>
            </a:r>
            <a:endParaRPr lang="fr-FR" noProof="0" dirty="0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xmlns="" id="{2C89B828-B338-413C-B008-0A8566F48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5384" y="6463207"/>
            <a:ext cx="2743200" cy="249385"/>
          </a:xfrm>
        </p:spPr>
        <p:txBody>
          <a:bodyPr rtlCol="0"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pPr rtl="0"/>
            <a:fld id="{48BB047D-A6CD-43AB-96F0-683C726B586B}" type="slidenum">
              <a:rPr lang="fr-FR" noProof="0" smtClean="0"/>
              <a:pPr/>
              <a:t>‹N°›</a:t>
            </a:fld>
            <a:endParaRPr lang="fr-FR" noProof="0" dirty="0"/>
          </a:p>
        </p:txBody>
      </p:sp>
      <p:sp>
        <p:nvSpPr>
          <p:cNvPr id="8" name="Espace réservé du contenu 16">
            <a:extLst>
              <a:ext uri="{FF2B5EF4-FFF2-40B4-BE49-F238E27FC236}">
                <a16:creationId xmlns:a16="http://schemas.microsoft.com/office/drawing/2014/main" xmlns="" id="{6AEAE6ED-58FA-4039-939A-E4032520CB3C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63416" y="6462713"/>
            <a:ext cx="2262187" cy="249237"/>
          </a:xfrm>
        </p:spPr>
        <p:txBody>
          <a:bodyPr rtlCol="0">
            <a:noAutofit/>
          </a:bodyPr>
          <a:lstStyle>
            <a:lvl1pPr marL="0" indent="0">
              <a:buNone/>
              <a:defRPr sz="1400" b="1" cap="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fr-FR" noProof="0" dirty="0" smtClean="0"/>
              <a:t>Nom de votre société</a:t>
            </a:r>
            <a:endParaRPr lang="fr-FR" noProof="0" dirty="0"/>
          </a:p>
        </p:txBody>
      </p:sp>
      <p:sp>
        <p:nvSpPr>
          <p:cNvPr id="10" name="Espace réservé d’image 9">
            <a:extLst>
              <a:ext uri="{FF2B5EF4-FFF2-40B4-BE49-F238E27FC236}">
                <a16:creationId xmlns:a16="http://schemas.microsoft.com/office/drawing/2014/main" xmlns="" id="{4502AABE-45EB-48A5-AD25-47BD8B79DF6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9045" y="0"/>
            <a:ext cx="5210175" cy="5961063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xmlns="" id="{8888A4FD-81F4-4588-9E6D-70E57577D8BF}"/>
              </a:ext>
            </a:extLst>
          </p:cNvPr>
          <p:cNvCxnSpPr>
            <a:cxnSpLocks/>
          </p:cNvCxnSpPr>
          <p:nvPr userDrawn="1"/>
        </p:nvCxnSpPr>
        <p:spPr>
          <a:xfrm>
            <a:off x="5679220" y="2286312"/>
            <a:ext cx="1080000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e 11">
            <a:extLst>
              <a:ext uri="{FF2B5EF4-FFF2-40B4-BE49-F238E27FC236}">
                <a16:creationId xmlns:a16="http://schemas.microsoft.com/office/drawing/2014/main" xmlns="" id="{4CF1D2ED-7B25-4251-BF07-47FBAA534810}"/>
              </a:ext>
            </a:extLst>
          </p:cNvPr>
          <p:cNvGrpSpPr/>
          <p:nvPr userDrawn="1"/>
        </p:nvGrpSpPr>
        <p:grpSpPr>
          <a:xfrm>
            <a:off x="11079786" y="421045"/>
            <a:ext cx="748798" cy="134113"/>
            <a:chOff x="4827813" y="2534636"/>
            <a:chExt cx="996651" cy="178504"/>
          </a:xfrm>
        </p:grpSpPr>
        <p:sp>
          <p:nvSpPr>
            <p:cNvPr id="13" name="Ovale 12">
              <a:extLst>
                <a:ext uri="{FF2B5EF4-FFF2-40B4-BE49-F238E27FC236}">
                  <a16:creationId xmlns:a16="http://schemas.microsoft.com/office/drawing/2014/main" xmlns="" id="{E397537E-DF51-4990-9447-2DAE98ABC683}"/>
                </a:ext>
              </a:extLst>
            </p:cNvPr>
            <p:cNvSpPr/>
            <p:nvPr/>
          </p:nvSpPr>
          <p:spPr>
            <a:xfrm>
              <a:off x="4827813" y="2534636"/>
              <a:ext cx="178504" cy="1785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 dirty="0"/>
            </a:p>
          </p:txBody>
        </p:sp>
        <p:sp>
          <p:nvSpPr>
            <p:cNvPr id="14" name="Ovale 13">
              <a:extLst>
                <a:ext uri="{FF2B5EF4-FFF2-40B4-BE49-F238E27FC236}">
                  <a16:creationId xmlns:a16="http://schemas.microsoft.com/office/drawing/2014/main" xmlns="" id="{3E99CAB5-81F4-4EA8-8B36-4A70C59861FD}"/>
                </a:ext>
              </a:extLst>
            </p:cNvPr>
            <p:cNvSpPr/>
            <p:nvPr/>
          </p:nvSpPr>
          <p:spPr>
            <a:xfrm>
              <a:off x="5092508" y="2534636"/>
              <a:ext cx="178504" cy="178504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 dirty="0"/>
            </a:p>
          </p:txBody>
        </p:sp>
        <p:sp>
          <p:nvSpPr>
            <p:cNvPr id="15" name="Ovale 14">
              <a:extLst>
                <a:ext uri="{FF2B5EF4-FFF2-40B4-BE49-F238E27FC236}">
                  <a16:creationId xmlns:a16="http://schemas.microsoft.com/office/drawing/2014/main" xmlns="" id="{16AADF9A-A507-4453-8CE3-3F78BB303FA4}"/>
                </a:ext>
              </a:extLst>
            </p:cNvPr>
            <p:cNvSpPr/>
            <p:nvPr/>
          </p:nvSpPr>
          <p:spPr>
            <a:xfrm>
              <a:off x="5369234" y="2534636"/>
              <a:ext cx="178504" cy="1785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fr-FR" noProof="0" dirty="0"/>
            </a:p>
          </p:txBody>
        </p:sp>
        <p:sp>
          <p:nvSpPr>
            <p:cNvPr id="16" name="Ovale 15">
              <a:extLst>
                <a:ext uri="{FF2B5EF4-FFF2-40B4-BE49-F238E27FC236}">
                  <a16:creationId xmlns:a16="http://schemas.microsoft.com/office/drawing/2014/main" xmlns="" id="{C33AA69F-C4B8-479C-9F0F-69C184D0611F}"/>
                </a:ext>
              </a:extLst>
            </p:cNvPr>
            <p:cNvSpPr/>
            <p:nvPr/>
          </p:nvSpPr>
          <p:spPr>
            <a:xfrm>
              <a:off x="5645960" y="2534636"/>
              <a:ext cx="178504" cy="1785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fr-FR" noProof="0" dirty="0"/>
            </a:p>
          </p:txBody>
        </p:sp>
      </p:grpSp>
      <p:sp>
        <p:nvSpPr>
          <p:cNvPr id="17" name="Ovale 16">
            <a:extLst>
              <a:ext uri="{FF2B5EF4-FFF2-40B4-BE49-F238E27FC236}">
                <a16:creationId xmlns:a16="http://schemas.microsoft.com/office/drawing/2014/main" xmlns="" id="{8725921A-0ED5-431E-899C-28A6920B5029}"/>
              </a:ext>
            </a:extLst>
          </p:cNvPr>
          <p:cNvSpPr/>
          <p:nvPr userDrawn="1"/>
        </p:nvSpPr>
        <p:spPr>
          <a:xfrm>
            <a:off x="10039330" y="896815"/>
            <a:ext cx="3298372" cy="329837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18" name="Ovale 17">
            <a:extLst>
              <a:ext uri="{FF2B5EF4-FFF2-40B4-BE49-F238E27FC236}">
                <a16:creationId xmlns:a16="http://schemas.microsoft.com/office/drawing/2014/main" xmlns="" id="{EE8B169A-8A2F-4425-A9A1-1B828428B434}"/>
              </a:ext>
            </a:extLst>
          </p:cNvPr>
          <p:cNvSpPr/>
          <p:nvPr userDrawn="1"/>
        </p:nvSpPr>
        <p:spPr>
          <a:xfrm>
            <a:off x="9720923" y="672411"/>
            <a:ext cx="1268186" cy="1268186"/>
          </a:xfrm>
          <a:prstGeom prst="ellipse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xmlns="" id="{43B45974-F6C7-40D3-9399-E05FA19C565E}"/>
              </a:ext>
            </a:extLst>
          </p:cNvPr>
          <p:cNvCxnSpPr>
            <a:cxnSpLocks/>
          </p:cNvCxnSpPr>
          <p:nvPr userDrawn="1"/>
        </p:nvCxnSpPr>
        <p:spPr>
          <a:xfrm>
            <a:off x="6882865" y="2286312"/>
            <a:ext cx="545734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1847650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contenu et trois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4BC16441-0F1F-453B-BACF-543CEDE2A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416" y="1046163"/>
            <a:ext cx="5445369" cy="1114784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61EC9302-80D9-4A88-8591-DE2D4BA1F91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63416" y="2506662"/>
            <a:ext cx="5445370" cy="3454523"/>
          </a:xfrm>
        </p:spPr>
        <p:txBody>
          <a:bodyPr lIns="0" tIns="0" rIns="0" bIns="0" rtlCol="0">
            <a:noAutofit/>
          </a:bodyPr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 rtl="0"/>
            <a:r>
              <a:rPr lang="fr-FR" noProof="0" dirty="0" smtClean="0"/>
              <a:t>Modifiez les styles du texte du masque</a:t>
            </a:r>
          </a:p>
          <a:p>
            <a:pPr lvl="1" rtl="0"/>
            <a:r>
              <a:rPr lang="fr-FR" noProof="0" dirty="0" smtClean="0"/>
              <a:t>Deuxième niveau</a:t>
            </a:r>
          </a:p>
          <a:p>
            <a:pPr lvl="2" rtl="0"/>
            <a:r>
              <a:rPr lang="fr-FR" noProof="0" dirty="0" smtClean="0"/>
              <a:t>Troisième niveau</a:t>
            </a:r>
          </a:p>
          <a:p>
            <a:pPr lvl="3" rtl="0"/>
            <a:r>
              <a:rPr lang="fr-FR" noProof="0" dirty="0" smtClean="0"/>
              <a:t>Quatrième niveau</a:t>
            </a:r>
          </a:p>
          <a:p>
            <a:pPr lvl="4" rtl="0"/>
            <a:r>
              <a:rPr lang="fr-FR" noProof="0" dirty="0" smtClean="0"/>
              <a:t>Cinquième niveau</a:t>
            </a:r>
            <a:endParaRPr lang="fr-FR" noProof="0" dirty="0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xmlns="" id="{2C89B828-B338-413C-B008-0A8566F48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5384" y="6463207"/>
            <a:ext cx="2743200" cy="249385"/>
          </a:xfrm>
        </p:spPr>
        <p:txBody>
          <a:bodyPr rtlCol="0"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pPr rtl="0"/>
            <a:fld id="{48BB047D-A6CD-43AB-96F0-683C726B586B}" type="slidenum">
              <a:rPr lang="fr-FR" noProof="0" smtClean="0"/>
              <a:pPr/>
              <a:t>‹N°›</a:t>
            </a:fld>
            <a:endParaRPr lang="fr-FR" noProof="0" dirty="0"/>
          </a:p>
        </p:txBody>
      </p:sp>
      <p:sp>
        <p:nvSpPr>
          <p:cNvPr id="8" name="Espace réservé du contenu 16">
            <a:extLst>
              <a:ext uri="{FF2B5EF4-FFF2-40B4-BE49-F238E27FC236}">
                <a16:creationId xmlns:a16="http://schemas.microsoft.com/office/drawing/2014/main" xmlns="" id="{6AEAE6ED-58FA-4039-939A-E4032520CB3C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63416" y="6462713"/>
            <a:ext cx="2262187" cy="249237"/>
          </a:xfrm>
        </p:spPr>
        <p:txBody>
          <a:bodyPr rtlCol="0">
            <a:noAutofit/>
          </a:bodyPr>
          <a:lstStyle>
            <a:lvl1pPr marL="0" indent="0">
              <a:buNone/>
              <a:defRPr sz="14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fr-FR" noProof="0" dirty="0" smtClean="0"/>
              <a:t>Nom de votre société</a:t>
            </a:r>
            <a:endParaRPr lang="fr-FR" noProof="0" dirty="0"/>
          </a:p>
        </p:txBody>
      </p:sp>
      <p:sp>
        <p:nvSpPr>
          <p:cNvPr id="10" name="Espace réservé d’image 9">
            <a:extLst>
              <a:ext uri="{FF2B5EF4-FFF2-40B4-BE49-F238E27FC236}">
                <a16:creationId xmlns:a16="http://schemas.microsoft.com/office/drawing/2014/main" xmlns="" id="{4502AABE-45EB-48A5-AD25-47BD8B79DF6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919755" y="1"/>
            <a:ext cx="3430408" cy="4091942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xmlns="" id="{8888A4FD-81F4-4588-9E6D-70E57577D8BF}"/>
              </a:ext>
            </a:extLst>
          </p:cNvPr>
          <p:cNvCxnSpPr>
            <a:cxnSpLocks/>
          </p:cNvCxnSpPr>
          <p:nvPr userDrawn="1"/>
        </p:nvCxnSpPr>
        <p:spPr>
          <a:xfrm>
            <a:off x="-24055" y="2286312"/>
            <a:ext cx="1044000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e 11">
            <a:extLst>
              <a:ext uri="{FF2B5EF4-FFF2-40B4-BE49-F238E27FC236}">
                <a16:creationId xmlns:a16="http://schemas.microsoft.com/office/drawing/2014/main" xmlns="" id="{4CF1D2ED-7B25-4251-BF07-47FBAA534810}"/>
              </a:ext>
            </a:extLst>
          </p:cNvPr>
          <p:cNvGrpSpPr/>
          <p:nvPr userDrawn="1"/>
        </p:nvGrpSpPr>
        <p:grpSpPr>
          <a:xfrm>
            <a:off x="363416" y="421045"/>
            <a:ext cx="748798" cy="134113"/>
            <a:chOff x="4827813" y="2534636"/>
            <a:chExt cx="996651" cy="178504"/>
          </a:xfrm>
        </p:grpSpPr>
        <p:sp>
          <p:nvSpPr>
            <p:cNvPr id="13" name="Ovale 12">
              <a:extLst>
                <a:ext uri="{FF2B5EF4-FFF2-40B4-BE49-F238E27FC236}">
                  <a16:creationId xmlns:a16="http://schemas.microsoft.com/office/drawing/2014/main" xmlns="" id="{E397537E-DF51-4990-9447-2DAE98ABC683}"/>
                </a:ext>
              </a:extLst>
            </p:cNvPr>
            <p:cNvSpPr/>
            <p:nvPr/>
          </p:nvSpPr>
          <p:spPr>
            <a:xfrm>
              <a:off x="4827813" y="2534636"/>
              <a:ext cx="178504" cy="1785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 dirty="0"/>
            </a:p>
          </p:txBody>
        </p:sp>
        <p:sp>
          <p:nvSpPr>
            <p:cNvPr id="14" name="Ovale 13">
              <a:extLst>
                <a:ext uri="{FF2B5EF4-FFF2-40B4-BE49-F238E27FC236}">
                  <a16:creationId xmlns:a16="http://schemas.microsoft.com/office/drawing/2014/main" xmlns="" id="{3E99CAB5-81F4-4EA8-8B36-4A70C59861FD}"/>
                </a:ext>
              </a:extLst>
            </p:cNvPr>
            <p:cNvSpPr/>
            <p:nvPr/>
          </p:nvSpPr>
          <p:spPr>
            <a:xfrm>
              <a:off x="5092508" y="2534636"/>
              <a:ext cx="178504" cy="178504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 dirty="0"/>
            </a:p>
          </p:txBody>
        </p:sp>
        <p:sp>
          <p:nvSpPr>
            <p:cNvPr id="15" name="Ovale 14">
              <a:extLst>
                <a:ext uri="{FF2B5EF4-FFF2-40B4-BE49-F238E27FC236}">
                  <a16:creationId xmlns:a16="http://schemas.microsoft.com/office/drawing/2014/main" xmlns="" id="{16AADF9A-A507-4453-8CE3-3F78BB303FA4}"/>
                </a:ext>
              </a:extLst>
            </p:cNvPr>
            <p:cNvSpPr/>
            <p:nvPr/>
          </p:nvSpPr>
          <p:spPr>
            <a:xfrm>
              <a:off x="5369234" y="2534636"/>
              <a:ext cx="178504" cy="1785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fr-FR" noProof="0" dirty="0"/>
            </a:p>
          </p:txBody>
        </p:sp>
        <p:sp>
          <p:nvSpPr>
            <p:cNvPr id="16" name="Ovale 15">
              <a:extLst>
                <a:ext uri="{FF2B5EF4-FFF2-40B4-BE49-F238E27FC236}">
                  <a16:creationId xmlns:a16="http://schemas.microsoft.com/office/drawing/2014/main" xmlns="" id="{C33AA69F-C4B8-479C-9F0F-69C184D0611F}"/>
                </a:ext>
              </a:extLst>
            </p:cNvPr>
            <p:cNvSpPr/>
            <p:nvPr/>
          </p:nvSpPr>
          <p:spPr>
            <a:xfrm>
              <a:off x="5645960" y="2534636"/>
              <a:ext cx="178504" cy="1785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fr-FR" noProof="0" dirty="0"/>
            </a:p>
          </p:txBody>
        </p:sp>
      </p:grpSp>
      <p:sp>
        <p:nvSpPr>
          <p:cNvPr id="17" name="Ovale 16">
            <a:extLst>
              <a:ext uri="{FF2B5EF4-FFF2-40B4-BE49-F238E27FC236}">
                <a16:creationId xmlns:a16="http://schemas.microsoft.com/office/drawing/2014/main" xmlns="" id="{8725921A-0ED5-431E-899C-28A6920B5029}"/>
              </a:ext>
            </a:extLst>
          </p:cNvPr>
          <p:cNvSpPr/>
          <p:nvPr userDrawn="1"/>
        </p:nvSpPr>
        <p:spPr>
          <a:xfrm>
            <a:off x="4608159" y="4718683"/>
            <a:ext cx="3298372" cy="329837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18" name="Ovale 17">
            <a:extLst>
              <a:ext uri="{FF2B5EF4-FFF2-40B4-BE49-F238E27FC236}">
                <a16:creationId xmlns:a16="http://schemas.microsoft.com/office/drawing/2014/main" xmlns="" id="{EE8B169A-8A2F-4425-A9A1-1B828428B434}"/>
              </a:ext>
            </a:extLst>
          </p:cNvPr>
          <p:cNvSpPr/>
          <p:nvPr userDrawn="1"/>
        </p:nvSpPr>
        <p:spPr>
          <a:xfrm>
            <a:off x="4289752" y="4494279"/>
            <a:ext cx="1268186" cy="1268186"/>
          </a:xfrm>
          <a:prstGeom prst="ellipse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xmlns="" id="{43B45974-F6C7-40D3-9399-E05FA19C565E}"/>
              </a:ext>
            </a:extLst>
          </p:cNvPr>
          <p:cNvCxnSpPr>
            <a:cxnSpLocks/>
          </p:cNvCxnSpPr>
          <p:nvPr userDrawn="1"/>
        </p:nvCxnSpPr>
        <p:spPr>
          <a:xfrm>
            <a:off x="1137233" y="2286312"/>
            <a:ext cx="545734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space réservé d’image 9">
            <a:extLst>
              <a:ext uri="{FF2B5EF4-FFF2-40B4-BE49-F238E27FC236}">
                <a16:creationId xmlns:a16="http://schemas.microsoft.com/office/drawing/2014/main" xmlns="" id="{63A2A33D-4D91-454D-A35B-6DA97069EC3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542186" y="555157"/>
            <a:ext cx="2649814" cy="4298197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21" name="Espace réservé d’image 9">
            <a:extLst>
              <a:ext uri="{FF2B5EF4-FFF2-40B4-BE49-F238E27FC236}">
                <a16:creationId xmlns:a16="http://schemas.microsoft.com/office/drawing/2014/main" xmlns="" id="{7EC67FB7-777C-473E-95B8-585AA8E6640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919754" y="4289110"/>
            <a:ext cx="3430407" cy="1672075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34058956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i-image hori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BCD44E22-137C-4913-A29E-04F82EA878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3794663"/>
            <a:ext cx="10515600" cy="823232"/>
          </a:xfrm>
        </p:spPr>
        <p:txBody>
          <a:bodyPr vert="horz" lIns="91440" tIns="45720" rIns="91440" bIns="45720" rtlCol="0" anchor="b">
            <a:noAutofit/>
          </a:bodyPr>
          <a:lstStyle>
            <a:lvl1pPr algn="ctr">
              <a:defRPr lang="en-IN" sz="3600" b="1" cap="all" baseline="0"/>
            </a:lvl1pPr>
          </a:lstStyle>
          <a:p>
            <a:pPr lvl="0" rtl="0"/>
            <a:r>
              <a:rPr lang="fr-FR" noProof="0" dirty="0" smtClean="0"/>
              <a:t>TITRE ICI</a:t>
            </a:r>
            <a:endParaRPr lang="fr-FR" noProof="0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6E8BFC94-FFEC-4290-AC27-760323F21BA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839691"/>
            <a:ext cx="10515600" cy="1305379"/>
          </a:xfr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lang="en-US" sz="1800" b="0" cap="none" baseline="0" dirty="0" smtClean="0"/>
            </a:lvl1pPr>
          </a:lstStyle>
          <a:p>
            <a:pPr marL="228600" lvl="0" indent="-228600" rtl="0"/>
            <a:r>
              <a:rPr lang="fr-FR" noProof="0" dirty="0" smtClean="0"/>
              <a:t>Modifiez les styles du texte du masque</a:t>
            </a:r>
            <a:endParaRPr lang="fr-FR" noProof="0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B44139FA-A83B-432B-9C7C-26634F463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5384" y="6463207"/>
            <a:ext cx="2743200" cy="249385"/>
          </a:xfrm>
        </p:spPr>
        <p:txBody>
          <a:bodyPr rtlCol="0"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pPr rtl="0"/>
            <a:fld id="{48BB047D-A6CD-43AB-96F0-683C726B586B}" type="slidenum">
              <a:rPr lang="fr-FR" noProof="0" smtClean="0"/>
              <a:pPr/>
              <a:t>‹N°›</a:t>
            </a:fld>
            <a:endParaRPr lang="fr-FR" noProof="0" dirty="0"/>
          </a:p>
        </p:txBody>
      </p:sp>
      <p:sp>
        <p:nvSpPr>
          <p:cNvPr id="14" name="Espace réservé d’image 13">
            <a:extLst>
              <a:ext uri="{FF2B5EF4-FFF2-40B4-BE49-F238E27FC236}">
                <a16:creationId xmlns:a16="http://schemas.microsoft.com/office/drawing/2014/main" xmlns="" id="{A7389277-B3D3-4AEE-8BE0-0559A739698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713018"/>
          </a:xfrm>
          <a:solidFill>
            <a:schemeClr val="bg1">
              <a:lumMod val="8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xmlns="" id="{D93E40EC-FFAE-4BC0-932E-60CC9A1785C0}"/>
              </a:ext>
            </a:extLst>
          </p:cNvPr>
          <p:cNvCxnSpPr>
            <a:cxnSpLocks/>
          </p:cNvCxnSpPr>
          <p:nvPr userDrawn="1"/>
        </p:nvCxnSpPr>
        <p:spPr>
          <a:xfrm>
            <a:off x="5351690" y="3748188"/>
            <a:ext cx="1488621" cy="0"/>
          </a:xfrm>
          <a:prstGeom prst="line">
            <a:avLst/>
          </a:prstGeom>
          <a:ln w="139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u contenu 16">
            <a:extLst>
              <a:ext uri="{FF2B5EF4-FFF2-40B4-BE49-F238E27FC236}">
                <a16:creationId xmlns:a16="http://schemas.microsoft.com/office/drawing/2014/main" xmlns="" id="{B34A1799-63F2-4B23-A188-7BAB23FB821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63416" y="6462713"/>
            <a:ext cx="2262187" cy="249237"/>
          </a:xfrm>
        </p:spPr>
        <p:txBody>
          <a:bodyPr rtlCol="0">
            <a:noAutofit/>
          </a:bodyPr>
          <a:lstStyle>
            <a:lvl1pPr marL="0" indent="0">
              <a:buNone/>
              <a:defRPr sz="1400" b="1" cap="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fr-FR" noProof="0" dirty="0" smtClean="0"/>
              <a:t>Nom de votre société</a:t>
            </a:r>
            <a:endParaRPr lang="fr-FR" noProof="0" dirty="0"/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xmlns="" id="{65844635-8274-49B1-BBEC-354A0872E526}"/>
              </a:ext>
            </a:extLst>
          </p:cNvPr>
          <p:cNvGrpSpPr/>
          <p:nvPr userDrawn="1"/>
        </p:nvGrpSpPr>
        <p:grpSpPr>
          <a:xfrm>
            <a:off x="5721601" y="4594679"/>
            <a:ext cx="748798" cy="134113"/>
            <a:chOff x="4827813" y="2534636"/>
            <a:chExt cx="996651" cy="178504"/>
          </a:xfrm>
        </p:grpSpPr>
        <p:sp>
          <p:nvSpPr>
            <p:cNvPr id="19" name="Ovale 18">
              <a:extLst>
                <a:ext uri="{FF2B5EF4-FFF2-40B4-BE49-F238E27FC236}">
                  <a16:creationId xmlns:a16="http://schemas.microsoft.com/office/drawing/2014/main" xmlns="" id="{9754643C-5B30-4FC2-BFAC-4FD007AC9EC7}"/>
                </a:ext>
              </a:extLst>
            </p:cNvPr>
            <p:cNvSpPr/>
            <p:nvPr/>
          </p:nvSpPr>
          <p:spPr>
            <a:xfrm>
              <a:off x="4827813" y="2534636"/>
              <a:ext cx="178504" cy="1785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 dirty="0"/>
            </a:p>
          </p:txBody>
        </p:sp>
        <p:sp>
          <p:nvSpPr>
            <p:cNvPr id="20" name="Ovale 19">
              <a:extLst>
                <a:ext uri="{FF2B5EF4-FFF2-40B4-BE49-F238E27FC236}">
                  <a16:creationId xmlns:a16="http://schemas.microsoft.com/office/drawing/2014/main" xmlns="" id="{23FDDB55-6BA5-4489-9E37-4A76254A5CD7}"/>
                </a:ext>
              </a:extLst>
            </p:cNvPr>
            <p:cNvSpPr/>
            <p:nvPr/>
          </p:nvSpPr>
          <p:spPr>
            <a:xfrm>
              <a:off x="5092508" y="2534636"/>
              <a:ext cx="178504" cy="178504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 dirty="0"/>
            </a:p>
          </p:txBody>
        </p:sp>
        <p:sp>
          <p:nvSpPr>
            <p:cNvPr id="21" name="Ovale 20">
              <a:extLst>
                <a:ext uri="{FF2B5EF4-FFF2-40B4-BE49-F238E27FC236}">
                  <a16:creationId xmlns:a16="http://schemas.microsoft.com/office/drawing/2014/main" xmlns="" id="{DA023CF8-2471-40A5-B2EF-E9BF4DF2C0E1}"/>
                </a:ext>
              </a:extLst>
            </p:cNvPr>
            <p:cNvSpPr/>
            <p:nvPr/>
          </p:nvSpPr>
          <p:spPr>
            <a:xfrm>
              <a:off x="5369234" y="2534636"/>
              <a:ext cx="178504" cy="1785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fr-FR" noProof="0" dirty="0"/>
            </a:p>
          </p:txBody>
        </p:sp>
        <p:sp>
          <p:nvSpPr>
            <p:cNvPr id="22" name="Ovale 21">
              <a:extLst>
                <a:ext uri="{FF2B5EF4-FFF2-40B4-BE49-F238E27FC236}">
                  <a16:creationId xmlns:a16="http://schemas.microsoft.com/office/drawing/2014/main" xmlns="" id="{F9B0428F-5D1A-4CD3-BDA2-9CA7F5141455}"/>
                </a:ext>
              </a:extLst>
            </p:cNvPr>
            <p:cNvSpPr/>
            <p:nvPr/>
          </p:nvSpPr>
          <p:spPr>
            <a:xfrm>
              <a:off x="5645960" y="2534636"/>
              <a:ext cx="178504" cy="1785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fr-FR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4278063850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792237E7-A574-47D2-9624-D12F475605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3416" y="246186"/>
            <a:ext cx="3206261" cy="1037492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fr-FR" noProof="0" dirty="0" smtClean="0"/>
              <a:t>Titre ici</a:t>
            </a:r>
            <a:endParaRPr lang="fr-FR" noProof="0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712D9B6D-CE43-4FB1-87C0-D3565E73024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080986" y="2426274"/>
            <a:ext cx="3008434" cy="601087"/>
          </a:xfrm>
        </p:spPr>
        <p:txBody>
          <a:bodyPr lIns="0" tIns="0" rIns="0" bIns="0" rtlCol="0" anchor="b">
            <a:no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 dirty="0" smtClean="0"/>
              <a:t>Modifiez les styles du texte du masque</a:t>
            </a:r>
            <a:endParaRPr lang="fr-FR" noProof="0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249D73CD-EB11-4ED6-80CF-B68320D57E9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080986" y="3097702"/>
            <a:ext cx="3008434" cy="3091961"/>
          </a:xfrm>
        </p:spPr>
        <p:txBody>
          <a:bodyPr lIns="0" tIns="0" rIns="0" bIns="0" rtlCol="0"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 rtl="0"/>
            <a:r>
              <a:rPr lang="fr-FR" noProof="0" dirty="0" smtClean="0"/>
              <a:t>Modifiez les styles du texte du masque</a:t>
            </a:r>
          </a:p>
          <a:p>
            <a:pPr lvl="1" rtl="0"/>
            <a:r>
              <a:rPr lang="fr-FR" noProof="0" dirty="0" smtClean="0"/>
              <a:t>Deuxième niveau</a:t>
            </a:r>
          </a:p>
          <a:p>
            <a:pPr lvl="2" rtl="0"/>
            <a:r>
              <a:rPr lang="fr-FR" noProof="0" dirty="0" smtClean="0"/>
              <a:t>Troisième niveau</a:t>
            </a:r>
          </a:p>
          <a:p>
            <a:pPr lvl="3" rtl="0"/>
            <a:r>
              <a:rPr lang="fr-FR" noProof="0" dirty="0" smtClean="0"/>
              <a:t>Quatrième niveau</a:t>
            </a:r>
          </a:p>
          <a:p>
            <a:pPr lvl="4" rtl="0"/>
            <a:r>
              <a:rPr lang="fr-FR" noProof="0" dirty="0" smtClean="0"/>
              <a:t>Cinquième niveau</a:t>
            </a:r>
            <a:endParaRPr lang="fr-FR" noProof="0" dirty="0"/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xmlns="" id="{99564622-96D9-48C4-BB60-87F3F7C8E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5384" y="6463207"/>
            <a:ext cx="2743200" cy="249385"/>
          </a:xfrm>
        </p:spPr>
        <p:txBody>
          <a:bodyPr rtlCol="0"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pPr rtl="0"/>
            <a:fld id="{48BB047D-A6CD-43AB-96F0-683C726B586B}" type="slidenum">
              <a:rPr lang="fr-FR" noProof="0" smtClean="0"/>
              <a:pPr/>
              <a:t>‹N°›</a:t>
            </a:fld>
            <a:endParaRPr lang="fr-FR" noProof="0" dirty="0"/>
          </a:p>
        </p:txBody>
      </p:sp>
      <p:sp>
        <p:nvSpPr>
          <p:cNvPr id="11" name="Espace réservé du contenu 16">
            <a:extLst>
              <a:ext uri="{FF2B5EF4-FFF2-40B4-BE49-F238E27FC236}">
                <a16:creationId xmlns:a16="http://schemas.microsoft.com/office/drawing/2014/main" xmlns="" id="{57889B18-CC7E-47A7-B83B-45D7871D298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63416" y="6462713"/>
            <a:ext cx="2262187" cy="249237"/>
          </a:xfrm>
        </p:spPr>
        <p:txBody>
          <a:bodyPr rtlCol="0">
            <a:noAutofit/>
          </a:bodyPr>
          <a:lstStyle>
            <a:lvl1pPr marL="0" indent="0">
              <a:buNone/>
              <a:defRPr sz="1400" b="1" cap="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fr-FR" noProof="0" dirty="0" smtClean="0"/>
              <a:t>Nom de votre société</a:t>
            </a:r>
            <a:endParaRPr lang="fr-FR" noProof="0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xmlns="" id="{A6A27954-3A0E-430B-AD48-05A3F3278D70}"/>
              </a:ext>
            </a:extLst>
          </p:cNvPr>
          <p:cNvGrpSpPr/>
          <p:nvPr userDrawn="1"/>
        </p:nvGrpSpPr>
        <p:grpSpPr>
          <a:xfrm>
            <a:off x="-24056" y="1452564"/>
            <a:ext cx="3385227" cy="134113"/>
            <a:chOff x="-24055" y="1452565"/>
            <a:chExt cx="2374534" cy="0"/>
          </a:xfrm>
        </p:grpSpPr>
        <p:cxnSp>
          <p:nvCxnSpPr>
            <p:cNvPr id="12" name="Connecteur droit 11">
              <a:extLst>
                <a:ext uri="{FF2B5EF4-FFF2-40B4-BE49-F238E27FC236}">
                  <a16:creationId xmlns:a16="http://schemas.microsoft.com/office/drawing/2014/main" xmlns="" id="{D9C089FD-3BC7-434F-810A-04F78AFC84D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24055" y="1452565"/>
              <a:ext cx="1717831" cy="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>
              <a:extLst>
                <a:ext uri="{FF2B5EF4-FFF2-40B4-BE49-F238E27FC236}">
                  <a16:creationId xmlns:a16="http://schemas.microsoft.com/office/drawing/2014/main" xmlns="" id="{EF7AC837-D78F-424C-9FDC-C3A445A5E0B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804745" y="1452565"/>
              <a:ext cx="545734" cy="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xmlns="" id="{6831C4EF-58CF-4AEC-9F81-CB38D946A457}"/>
              </a:ext>
            </a:extLst>
          </p:cNvPr>
          <p:cNvCxnSpPr>
            <a:cxnSpLocks/>
          </p:cNvCxnSpPr>
          <p:nvPr userDrawn="1"/>
        </p:nvCxnSpPr>
        <p:spPr>
          <a:xfrm flipV="1">
            <a:off x="3639489" y="421045"/>
            <a:ext cx="0" cy="5768619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xmlns="" id="{A09F60F9-61AE-4464-B369-1CF86DB708DA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7870582" y="2426274"/>
            <a:ext cx="3008434" cy="601087"/>
          </a:xfrm>
        </p:spPr>
        <p:txBody>
          <a:bodyPr lIns="0" tIns="0" rIns="0" bIns="0" rtlCol="0" anchor="b">
            <a:no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 dirty="0" smtClean="0"/>
              <a:t>Modifiez les styles du texte du masque</a:t>
            </a:r>
            <a:endParaRPr lang="fr-FR" noProof="0" dirty="0"/>
          </a:p>
        </p:txBody>
      </p:sp>
      <p:sp>
        <p:nvSpPr>
          <p:cNvPr id="20" name="Espace réservé du contenu 3">
            <a:extLst>
              <a:ext uri="{FF2B5EF4-FFF2-40B4-BE49-F238E27FC236}">
                <a16:creationId xmlns:a16="http://schemas.microsoft.com/office/drawing/2014/main" xmlns="" id="{124CEF01-2C7C-4568-8A45-5F5A058ECFC1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7870582" y="3097702"/>
            <a:ext cx="3008434" cy="3091961"/>
          </a:xfrm>
        </p:spPr>
        <p:txBody>
          <a:bodyPr lIns="0" tIns="0" rIns="0" bIns="0" rtlCol="0"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 rtl="0"/>
            <a:r>
              <a:rPr lang="fr-FR" noProof="0" dirty="0" smtClean="0"/>
              <a:t>Modifiez les styles du texte du masque</a:t>
            </a:r>
          </a:p>
          <a:p>
            <a:pPr lvl="1" rtl="0"/>
            <a:r>
              <a:rPr lang="fr-FR" noProof="0" dirty="0" smtClean="0"/>
              <a:t>Deuxième niveau</a:t>
            </a:r>
          </a:p>
          <a:p>
            <a:pPr lvl="2" rtl="0"/>
            <a:r>
              <a:rPr lang="fr-FR" noProof="0" dirty="0" smtClean="0"/>
              <a:t>Troisième niveau</a:t>
            </a:r>
          </a:p>
          <a:p>
            <a:pPr lvl="3" rtl="0"/>
            <a:r>
              <a:rPr lang="fr-FR" noProof="0" dirty="0" smtClean="0"/>
              <a:t>Quatrième niveau</a:t>
            </a:r>
          </a:p>
          <a:p>
            <a:pPr lvl="4" rtl="0"/>
            <a:r>
              <a:rPr lang="fr-FR" noProof="0" dirty="0" smtClean="0"/>
              <a:t>Cinquième niveau</a:t>
            </a:r>
            <a:endParaRPr lang="fr-FR" noProof="0" dirty="0"/>
          </a:p>
        </p:txBody>
      </p:sp>
      <p:sp>
        <p:nvSpPr>
          <p:cNvPr id="23" name="Espace réservé d’image 8">
            <a:extLst>
              <a:ext uri="{FF2B5EF4-FFF2-40B4-BE49-F238E27FC236}">
                <a16:creationId xmlns:a16="http://schemas.microsoft.com/office/drawing/2014/main" xmlns="" id="{BAF86618-E012-4E70-91E3-A72E71C63E6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080986" y="1676296"/>
            <a:ext cx="587932" cy="587932"/>
          </a:xfrm>
          <a:noFill/>
        </p:spPr>
        <p:txBody>
          <a:bodyPr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fr-FR" noProof="0" dirty="0" smtClean="0"/>
              <a:t>Icône ici</a:t>
            </a:r>
            <a:endParaRPr lang="fr-FR" noProof="0" dirty="0"/>
          </a:p>
        </p:txBody>
      </p:sp>
      <p:sp>
        <p:nvSpPr>
          <p:cNvPr id="24" name="Espace réservé d’image 8">
            <a:extLst>
              <a:ext uri="{FF2B5EF4-FFF2-40B4-BE49-F238E27FC236}">
                <a16:creationId xmlns:a16="http://schemas.microsoft.com/office/drawing/2014/main" xmlns="" id="{4FF378B9-734E-4C43-836C-CB80566DDB15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868008" y="1676296"/>
            <a:ext cx="587932" cy="587932"/>
          </a:xfrm>
          <a:noFill/>
        </p:spPr>
        <p:txBody>
          <a:bodyPr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fr-FR" noProof="0" dirty="0" smtClean="0"/>
              <a:t>Icône ici</a:t>
            </a:r>
            <a:endParaRPr lang="fr-FR" noProof="0" dirty="0"/>
          </a:p>
        </p:txBody>
      </p:sp>
      <p:sp>
        <p:nvSpPr>
          <p:cNvPr id="25" name="Ovale 24">
            <a:extLst>
              <a:ext uri="{FF2B5EF4-FFF2-40B4-BE49-F238E27FC236}">
                <a16:creationId xmlns:a16="http://schemas.microsoft.com/office/drawing/2014/main" xmlns="" id="{3F366940-FB5E-4B76-8829-80C14F137B3A}"/>
              </a:ext>
            </a:extLst>
          </p:cNvPr>
          <p:cNvSpPr/>
          <p:nvPr userDrawn="1"/>
        </p:nvSpPr>
        <p:spPr>
          <a:xfrm>
            <a:off x="10251393" y="555158"/>
            <a:ext cx="3298372" cy="3298372"/>
          </a:xfrm>
          <a:prstGeom prst="ellipse">
            <a:avLst/>
          </a:prstGeom>
          <a:noFill/>
          <a:ln w="31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26" name="Ovale 25">
            <a:extLst>
              <a:ext uri="{FF2B5EF4-FFF2-40B4-BE49-F238E27FC236}">
                <a16:creationId xmlns:a16="http://schemas.microsoft.com/office/drawing/2014/main" xmlns="" id="{75486FFB-46EF-4E74-BFFF-7ED054DB0D9C}"/>
              </a:ext>
            </a:extLst>
          </p:cNvPr>
          <p:cNvSpPr/>
          <p:nvPr userDrawn="1"/>
        </p:nvSpPr>
        <p:spPr>
          <a:xfrm>
            <a:off x="9932986" y="330754"/>
            <a:ext cx="1268186" cy="1268186"/>
          </a:xfrm>
          <a:prstGeom prst="ellipse">
            <a:avLst/>
          </a:prstGeom>
          <a:noFill/>
          <a:ln w="317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29" name="Espace réservé du texte 2">
            <a:extLst>
              <a:ext uri="{FF2B5EF4-FFF2-40B4-BE49-F238E27FC236}">
                <a16:creationId xmlns:a16="http://schemas.microsoft.com/office/drawing/2014/main" xmlns="" id="{76F2CCF2-293A-49CA-B2A9-134BB5DEF98E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4080985" y="480157"/>
            <a:ext cx="6944563" cy="823912"/>
          </a:xfrm>
        </p:spPr>
        <p:txBody>
          <a:bodyPr lIns="0" tIns="0" rIns="0" bIns="0" rtlCol="0" anchor="ctr">
            <a:noAutofit/>
          </a:bodyPr>
          <a:lstStyle>
            <a:lvl1pPr marL="0" indent="0">
              <a:buNone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 dirty="0" smtClean="0"/>
              <a:t>Modifiez les styles du texte du masque</a:t>
            </a:r>
            <a:endParaRPr lang="fr-FR" noProof="0" dirty="0"/>
          </a:p>
        </p:txBody>
      </p:sp>
      <p:grpSp>
        <p:nvGrpSpPr>
          <p:cNvPr id="27" name="Groupe 26">
            <a:extLst>
              <a:ext uri="{FF2B5EF4-FFF2-40B4-BE49-F238E27FC236}">
                <a16:creationId xmlns:a16="http://schemas.microsoft.com/office/drawing/2014/main" xmlns="" id="{6D35CCD2-B73F-944C-B572-7FBFC7DE22E4}"/>
              </a:ext>
            </a:extLst>
          </p:cNvPr>
          <p:cNvGrpSpPr/>
          <p:nvPr userDrawn="1"/>
        </p:nvGrpSpPr>
        <p:grpSpPr>
          <a:xfrm>
            <a:off x="363416" y="421045"/>
            <a:ext cx="748798" cy="134113"/>
            <a:chOff x="4827813" y="2534636"/>
            <a:chExt cx="996651" cy="178504"/>
          </a:xfrm>
        </p:grpSpPr>
        <p:sp>
          <p:nvSpPr>
            <p:cNvPr id="28" name="Ovale 27">
              <a:extLst>
                <a:ext uri="{FF2B5EF4-FFF2-40B4-BE49-F238E27FC236}">
                  <a16:creationId xmlns:a16="http://schemas.microsoft.com/office/drawing/2014/main" xmlns="" id="{9D8F78D8-558F-3540-A5F4-B1AD8942B341}"/>
                </a:ext>
              </a:extLst>
            </p:cNvPr>
            <p:cNvSpPr/>
            <p:nvPr/>
          </p:nvSpPr>
          <p:spPr>
            <a:xfrm>
              <a:off x="4827813" y="2534636"/>
              <a:ext cx="178504" cy="1785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 dirty="0"/>
            </a:p>
          </p:txBody>
        </p:sp>
        <p:sp>
          <p:nvSpPr>
            <p:cNvPr id="35" name="Ovale 34">
              <a:extLst>
                <a:ext uri="{FF2B5EF4-FFF2-40B4-BE49-F238E27FC236}">
                  <a16:creationId xmlns:a16="http://schemas.microsoft.com/office/drawing/2014/main" xmlns="" id="{3F8F621A-F298-2B48-B7E0-8D9BEE8AA763}"/>
                </a:ext>
              </a:extLst>
            </p:cNvPr>
            <p:cNvSpPr/>
            <p:nvPr/>
          </p:nvSpPr>
          <p:spPr>
            <a:xfrm>
              <a:off x="5092508" y="2534636"/>
              <a:ext cx="178504" cy="178504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 dirty="0"/>
            </a:p>
          </p:txBody>
        </p:sp>
        <p:sp>
          <p:nvSpPr>
            <p:cNvPr id="36" name="Ovale 35">
              <a:extLst>
                <a:ext uri="{FF2B5EF4-FFF2-40B4-BE49-F238E27FC236}">
                  <a16:creationId xmlns:a16="http://schemas.microsoft.com/office/drawing/2014/main" xmlns="" id="{C17A3A3B-82AE-0A46-AE32-9B111F975BDB}"/>
                </a:ext>
              </a:extLst>
            </p:cNvPr>
            <p:cNvSpPr/>
            <p:nvPr/>
          </p:nvSpPr>
          <p:spPr>
            <a:xfrm>
              <a:off x="5369234" y="2534636"/>
              <a:ext cx="178504" cy="1785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fr-FR" noProof="0" dirty="0"/>
            </a:p>
          </p:txBody>
        </p:sp>
        <p:sp>
          <p:nvSpPr>
            <p:cNvPr id="37" name="Ovale 36">
              <a:extLst>
                <a:ext uri="{FF2B5EF4-FFF2-40B4-BE49-F238E27FC236}">
                  <a16:creationId xmlns:a16="http://schemas.microsoft.com/office/drawing/2014/main" xmlns="" id="{DF206CE3-6B94-C340-8BA3-A2A4E407E499}"/>
                </a:ext>
              </a:extLst>
            </p:cNvPr>
            <p:cNvSpPr/>
            <p:nvPr/>
          </p:nvSpPr>
          <p:spPr>
            <a:xfrm>
              <a:off x="5645960" y="2534636"/>
              <a:ext cx="178504" cy="1785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fr-FR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219051630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i-image verticale mau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’image 13">
            <a:extLst>
              <a:ext uri="{FF2B5EF4-FFF2-40B4-BE49-F238E27FC236}">
                <a16:creationId xmlns:a16="http://schemas.microsoft.com/office/drawing/2014/main" xmlns="" id="{A7389277-B3D3-4AEE-8BE0-0559A739698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16488" y="0"/>
            <a:ext cx="6875511" cy="6858000"/>
          </a:xfrm>
          <a:solidFill>
            <a:schemeClr val="bg1">
              <a:lumMod val="8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536DA47-61AF-4CF1-8DF3-3721934D13E3}"/>
              </a:ext>
            </a:extLst>
          </p:cNvPr>
          <p:cNvSpPr/>
          <p:nvPr userDrawn="1"/>
        </p:nvSpPr>
        <p:spPr>
          <a:xfrm>
            <a:off x="0" y="0"/>
            <a:ext cx="5316488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56FD760-FBDC-4410-A039-469F7931D3A3}"/>
              </a:ext>
            </a:extLst>
          </p:cNvPr>
          <p:cNvSpPr/>
          <p:nvPr userDrawn="1"/>
        </p:nvSpPr>
        <p:spPr>
          <a:xfrm>
            <a:off x="831850" y="1723292"/>
            <a:ext cx="5307246" cy="37455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BCD44E22-137C-4913-A29E-04F82EA878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4651" y="1087907"/>
            <a:ext cx="4468698" cy="1444275"/>
          </a:xfrm>
        </p:spPr>
        <p:txBody>
          <a:bodyPr vert="horz" lIns="91440" tIns="792000" rIns="91440" bIns="45720" rtlCol="0" anchor="t">
            <a:noAutofit/>
          </a:bodyPr>
          <a:lstStyle>
            <a:lvl1pPr algn="l">
              <a:defRPr lang="en-IN" sz="3600" b="1" cap="all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fr-FR" noProof="0" dirty="0" smtClean="0"/>
              <a:t>TITRE ICI</a:t>
            </a:r>
            <a:endParaRPr lang="fr-FR" noProof="0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6E8BFC94-FFEC-4290-AC27-760323F21BA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68711" y="2552611"/>
            <a:ext cx="4097778" cy="1992819"/>
          </a:xfrm>
        </p:spPr>
        <p:txBody>
          <a:bodyPr vert="horz" lIns="91440" tIns="45720" rIns="91440" bIns="45720" rtlCol="0"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sz="1800" b="0" cap="none" baseline="0" dirty="0" smtClean="0">
                <a:solidFill>
                  <a:schemeClr val="bg1"/>
                </a:solidFill>
              </a:defRPr>
            </a:lvl1pPr>
          </a:lstStyle>
          <a:p>
            <a:pPr marL="228600" lvl="0" indent="-228600" rtl="0"/>
            <a:r>
              <a:rPr lang="fr-FR" noProof="0" dirty="0" smtClean="0"/>
              <a:t>Modifiez les styles du texte du masque</a:t>
            </a:r>
            <a:endParaRPr lang="fr-FR" noProof="0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B44139FA-A83B-432B-9C7C-26634F463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5384" y="6463207"/>
            <a:ext cx="2743200" cy="249385"/>
          </a:xfrm>
        </p:spPr>
        <p:txBody>
          <a:bodyPr rtlCol="0"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pPr rtl="0"/>
            <a:fld id="{48BB047D-A6CD-43AB-96F0-683C726B586B}" type="slidenum">
              <a:rPr lang="fr-FR" noProof="0" smtClean="0"/>
              <a:pPr/>
              <a:t>‹N°›</a:t>
            </a:fld>
            <a:endParaRPr lang="fr-FR" noProof="0" dirty="0"/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xmlns="" id="{D93E40EC-FFAE-4BC0-932E-60CC9A1785C0}"/>
              </a:ext>
            </a:extLst>
          </p:cNvPr>
          <p:cNvCxnSpPr>
            <a:cxnSpLocks/>
          </p:cNvCxnSpPr>
          <p:nvPr userDrawn="1"/>
        </p:nvCxnSpPr>
        <p:spPr>
          <a:xfrm>
            <a:off x="454991" y="1620451"/>
            <a:ext cx="1065991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u contenu 16">
            <a:extLst>
              <a:ext uri="{FF2B5EF4-FFF2-40B4-BE49-F238E27FC236}">
                <a16:creationId xmlns:a16="http://schemas.microsoft.com/office/drawing/2014/main" xmlns="" id="{B34A1799-63F2-4B23-A188-7BAB23FB821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63416" y="6462713"/>
            <a:ext cx="2262187" cy="249237"/>
          </a:xfrm>
        </p:spPr>
        <p:txBody>
          <a:bodyPr rtlCol="0">
            <a:noAutofit/>
          </a:bodyPr>
          <a:lstStyle>
            <a:lvl1pPr marL="0" indent="0">
              <a:buNone/>
              <a:defRPr sz="14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fr-FR" noProof="0" dirty="0" smtClean="0"/>
              <a:t>Nom de votre société</a:t>
            </a:r>
            <a:endParaRPr lang="fr-FR" noProof="0" dirty="0"/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xmlns="" id="{C5F2EA84-5150-479B-86D5-F4BAE1263488}"/>
              </a:ext>
            </a:extLst>
          </p:cNvPr>
          <p:cNvGrpSpPr/>
          <p:nvPr userDrawn="1"/>
        </p:nvGrpSpPr>
        <p:grpSpPr>
          <a:xfrm flipH="1">
            <a:off x="1130928" y="4803540"/>
            <a:ext cx="3616779" cy="3522776"/>
            <a:chOff x="2555621" y="3917613"/>
            <a:chExt cx="3616779" cy="3522776"/>
          </a:xfrm>
        </p:grpSpPr>
        <p:sp>
          <p:nvSpPr>
            <p:cNvPr id="15" name="Ovale 14">
              <a:extLst>
                <a:ext uri="{FF2B5EF4-FFF2-40B4-BE49-F238E27FC236}">
                  <a16:creationId xmlns:a16="http://schemas.microsoft.com/office/drawing/2014/main" xmlns="" id="{C0699C4B-8D8E-47E2-A0C5-D71C25ABAC72}"/>
                </a:ext>
              </a:extLst>
            </p:cNvPr>
            <p:cNvSpPr/>
            <p:nvPr userDrawn="1"/>
          </p:nvSpPr>
          <p:spPr>
            <a:xfrm>
              <a:off x="2874028" y="4142017"/>
              <a:ext cx="3298372" cy="3298372"/>
            </a:xfrm>
            <a:prstGeom prst="ellipse">
              <a:avLst/>
            </a:prstGeom>
            <a:noFill/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 dirty="0"/>
            </a:p>
          </p:txBody>
        </p:sp>
        <p:sp>
          <p:nvSpPr>
            <p:cNvPr id="16" name="Ovale 15">
              <a:extLst>
                <a:ext uri="{FF2B5EF4-FFF2-40B4-BE49-F238E27FC236}">
                  <a16:creationId xmlns:a16="http://schemas.microsoft.com/office/drawing/2014/main" xmlns="" id="{2F607AB9-31A7-4B79-9AFE-0DFDB792E20C}"/>
                </a:ext>
              </a:extLst>
            </p:cNvPr>
            <p:cNvSpPr/>
            <p:nvPr userDrawn="1"/>
          </p:nvSpPr>
          <p:spPr>
            <a:xfrm>
              <a:off x="2555621" y="3917613"/>
              <a:ext cx="1268186" cy="1268186"/>
            </a:xfrm>
            <a:prstGeom prst="ellipse">
              <a:avLst/>
            </a:prstGeom>
            <a:noFill/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941749301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r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33CABAC-B403-4354-A27F-4C38B08C1D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2885" y="2704121"/>
            <a:ext cx="6556248" cy="750278"/>
          </a:xfrm>
        </p:spPr>
        <p:txBody>
          <a:bodyPr rtlCol="0"/>
          <a:lstStyle>
            <a:lvl1pPr>
              <a:defRPr lang="en-US" sz="4800" b="1" kern="1200" cap="all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rtl="0"/>
            <a:r>
              <a:rPr lang="fr-FR" noProof="0" dirty="0" smtClean="0"/>
              <a:t>Merci de votre attention</a:t>
            </a:r>
            <a:endParaRPr lang="fr-FR" noProof="0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ABDE5D2F-535D-4D7C-9BE1-84BFEC7A65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7B3BC117-8198-468F-A86E-E19DA855C869}" type="datetime1">
              <a:rPr lang="fr-FR" noProof="0" smtClean="0"/>
              <a:t>04/10/2022</a:t>
            </a:fld>
            <a:endParaRPr lang="fr-FR" noProof="0" dirty="0"/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xmlns="" id="{64363625-95D4-4DF0-A1AA-D060728EC426}"/>
              </a:ext>
            </a:extLst>
          </p:cNvPr>
          <p:cNvCxnSpPr>
            <a:cxnSpLocks/>
          </p:cNvCxnSpPr>
          <p:nvPr userDrawn="1"/>
        </p:nvCxnSpPr>
        <p:spPr>
          <a:xfrm>
            <a:off x="4827813" y="3760408"/>
            <a:ext cx="1488621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space réservé d’image 13">
            <a:extLst>
              <a:ext uri="{FF2B5EF4-FFF2-40B4-BE49-F238E27FC236}">
                <a16:creationId xmlns:a16="http://schemas.microsoft.com/office/drawing/2014/main" xmlns="" id="{F0C7F772-E2DA-4B13-AC2E-28A0EE6D846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4424363" cy="6858000"/>
          </a:xfrm>
          <a:solidFill>
            <a:schemeClr val="bg2"/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15" name="Ovale 14">
            <a:extLst>
              <a:ext uri="{FF2B5EF4-FFF2-40B4-BE49-F238E27FC236}">
                <a16:creationId xmlns:a16="http://schemas.microsoft.com/office/drawing/2014/main" xmlns="" id="{47953C80-71A5-4AA2-AEAD-21948D1AA6DC}"/>
              </a:ext>
            </a:extLst>
          </p:cNvPr>
          <p:cNvSpPr/>
          <p:nvPr userDrawn="1"/>
        </p:nvSpPr>
        <p:spPr>
          <a:xfrm>
            <a:off x="8621485" y="4408714"/>
            <a:ext cx="3298372" cy="329837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16" name="Ovale 15">
            <a:extLst>
              <a:ext uri="{FF2B5EF4-FFF2-40B4-BE49-F238E27FC236}">
                <a16:creationId xmlns:a16="http://schemas.microsoft.com/office/drawing/2014/main" xmlns="" id="{9C4582D1-F710-4E2F-9868-CB89116D5932}"/>
              </a:ext>
            </a:extLst>
          </p:cNvPr>
          <p:cNvSpPr/>
          <p:nvPr userDrawn="1"/>
        </p:nvSpPr>
        <p:spPr>
          <a:xfrm>
            <a:off x="8303078" y="4184310"/>
            <a:ext cx="1268186" cy="1268186"/>
          </a:xfrm>
          <a:prstGeom prst="ellipse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pic>
        <p:nvPicPr>
          <p:cNvPr id="23" name="Graphisme 22" descr="Enveloppe">
            <a:extLst>
              <a:ext uri="{FF2B5EF4-FFF2-40B4-BE49-F238E27FC236}">
                <a16:creationId xmlns:a16="http://schemas.microsoft.com/office/drawing/2014/main" xmlns="" id="{3C32C7E5-809C-4E12-8962-1B868951E6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834803" y="4029040"/>
            <a:ext cx="469232" cy="469232"/>
          </a:xfrm>
          <a:prstGeom prst="rect">
            <a:avLst/>
          </a:prstGeom>
        </p:spPr>
      </p:pic>
      <p:sp>
        <p:nvSpPr>
          <p:cNvPr id="34" name="Sous-titre 2">
            <a:extLst>
              <a:ext uri="{FF2B5EF4-FFF2-40B4-BE49-F238E27FC236}">
                <a16:creationId xmlns:a16="http://schemas.microsoft.com/office/drawing/2014/main" xmlns="" id="{31AD270F-1692-4526-B979-6B5945A20D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06809" y="4126311"/>
            <a:ext cx="3640478" cy="433938"/>
          </a:xfrm>
        </p:spPr>
        <p:txBody>
          <a:bodyPr rtlCol="0">
            <a:normAutofit/>
          </a:bodyPr>
          <a:lstStyle>
            <a:lvl1pPr marL="0" indent="0" algn="l">
              <a:buNone/>
              <a:defRPr sz="1800" b="0" cap="none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-FR" noProof="0" smtClean="0"/>
              <a:t>Modifiez le style des sous-titres du masque</a:t>
            </a:r>
            <a:endParaRPr lang="fr-FR" noProof="0" dirty="0"/>
          </a:p>
        </p:txBody>
      </p:sp>
      <p:sp>
        <p:nvSpPr>
          <p:cNvPr id="39" name="Espace réservé du contenu 38">
            <a:extLst>
              <a:ext uri="{FF2B5EF4-FFF2-40B4-BE49-F238E27FC236}">
                <a16:creationId xmlns:a16="http://schemas.microsoft.com/office/drawing/2014/main" xmlns="" id="{382940E6-7963-411F-B35A-57121171A98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408614" y="4836222"/>
            <a:ext cx="3638674" cy="45393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800" b="0" cap="none" baseline="0" dirty="0" smtClean="0"/>
            </a:lvl1pPr>
            <a:lvl2pPr>
              <a:defRPr lang="en-US" sz="2000" dirty="0" smtClean="0"/>
            </a:lvl2pPr>
            <a:lvl3pPr>
              <a:defRPr lang="en-US" sz="1800" dirty="0" smtClean="0"/>
            </a:lvl3pPr>
            <a:lvl4pPr>
              <a:defRPr lang="en-US" sz="1600" dirty="0" smtClean="0"/>
            </a:lvl4pPr>
            <a:lvl5pPr>
              <a:defRPr lang="en-IN" sz="1600" dirty="0"/>
            </a:lvl5pPr>
          </a:lstStyle>
          <a:p>
            <a:pPr marL="228600" lvl="0" indent="-228600" rtl="0"/>
            <a:r>
              <a:rPr lang="fr-FR" noProof="0" dirty="0" smtClean="0"/>
              <a:t>Modifiez les styles du texte du masque</a:t>
            </a:r>
            <a:endParaRPr lang="fr-FR" noProof="0" dirty="0"/>
          </a:p>
        </p:txBody>
      </p:sp>
      <p:grpSp>
        <p:nvGrpSpPr>
          <p:cNvPr id="20" name="Groupe 19">
            <a:extLst>
              <a:ext uri="{FF2B5EF4-FFF2-40B4-BE49-F238E27FC236}">
                <a16:creationId xmlns:a16="http://schemas.microsoft.com/office/drawing/2014/main" xmlns="" id="{1F8FC2D7-B114-3444-8684-995FC4D6D459}"/>
              </a:ext>
            </a:extLst>
          </p:cNvPr>
          <p:cNvGrpSpPr/>
          <p:nvPr userDrawn="1"/>
        </p:nvGrpSpPr>
        <p:grpSpPr>
          <a:xfrm>
            <a:off x="4793474" y="2475187"/>
            <a:ext cx="748798" cy="134113"/>
            <a:chOff x="4827813" y="2534636"/>
            <a:chExt cx="996651" cy="178504"/>
          </a:xfrm>
        </p:grpSpPr>
        <p:sp>
          <p:nvSpPr>
            <p:cNvPr id="21" name="Ovale 20">
              <a:extLst>
                <a:ext uri="{FF2B5EF4-FFF2-40B4-BE49-F238E27FC236}">
                  <a16:creationId xmlns:a16="http://schemas.microsoft.com/office/drawing/2014/main" xmlns="" id="{CEE45073-ED8E-0544-85FA-9AF5A478417E}"/>
                </a:ext>
              </a:extLst>
            </p:cNvPr>
            <p:cNvSpPr/>
            <p:nvPr/>
          </p:nvSpPr>
          <p:spPr>
            <a:xfrm>
              <a:off x="4827813" y="2534636"/>
              <a:ext cx="178504" cy="1785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 dirty="0"/>
            </a:p>
          </p:txBody>
        </p:sp>
        <p:sp>
          <p:nvSpPr>
            <p:cNvPr id="22" name="Ovale 21">
              <a:extLst>
                <a:ext uri="{FF2B5EF4-FFF2-40B4-BE49-F238E27FC236}">
                  <a16:creationId xmlns:a16="http://schemas.microsoft.com/office/drawing/2014/main" xmlns="" id="{B8BAF06E-A8A8-484C-8F6C-E42EDC46BBCB}"/>
                </a:ext>
              </a:extLst>
            </p:cNvPr>
            <p:cNvSpPr/>
            <p:nvPr/>
          </p:nvSpPr>
          <p:spPr>
            <a:xfrm>
              <a:off x="5092508" y="2534636"/>
              <a:ext cx="178504" cy="178504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 dirty="0"/>
            </a:p>
          </p:txBody>
        </p:sp>
        <p:sp>
          <p:nvSpPr>
            <p:cNvPr id="24" name="Ovale 23">
              <a:extLst>
                <a:ext uri="{FF2B5EF4-FFF2-40B4-BE49-F238E27FC236}">
                  <a16:creationId xmlns:a16="http://schemas.microsoft.com/office/drawing/2014/main" xmlns="" id="{586EB62D-13C7-6E43-9D98-B706D2B9ADDF}"/>
                </a:ext>
              </a:extLst>
            </p:cNvPr>
            <p:cNvSpPr/>
            <p:nvPr/>
          </p:nvSpPr>
          <p:spPr>
            <a:xfrm>
              <a:off x="5369234" y="2534636"/>
              <a:ext cx="178504" cy="1785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fr-FR" noProof="0" dirty="0"/>
            </a:p>
          </p:txBody>
        </p:sp>
        <p:sp>
          <p:nvSpPr>
            <p:cNvPr id="26" name="Ovale 25">
              <a:extLst>
                <a:ext uri="{FF2B5EF4-FFF2-40B4-BE49-F238E27FC236}">
                  <a16:creationId xmlns:a16="http://schemas.microsoft.com/office/drawing/2014/main" xmlns="" id="{35CF3453-ED5A-024D-8815-C08EFA13D1A6}"/>
                </a:ext>
              </a:extLst>
            </p:cNvPr>
            <p:cNvSpPr/>
            <p:nvPr/>
          </p:nvSpPr>
          <p:spPr>
            <a:xfrm>
              <a:off x="5645960" y="2534636"/>
              <a:ext cx="178504" cy="1785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fr-FR" noProof="0" dirty="0"/>
            </a:p>
          </p:txBody>
        </p:sp>
      </p:grpSp>
      <p:pic>
        <p:nvPicPr>
          <p:cNvPr id="3" name="Graphisme 2" descr="Lien">
            <a:extLst>
              <a:ext uri="{FF2B5EF4-FFF2-40B4-BE49-F238E27FC236}">
                <a16:creationId xmlns:a16="http://schemas.microsoft.com/office/drawing/2014/main" xmlns="" id="{16E3F5A0-978F-8D46-BBFB-19A7F7883D9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787152" y="4809677"/>
            <a:ext cx="542081" cy="542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35979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08582E5-8FA2-4056-805F-EF36F706689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86300" y="2726872"/>
            <a:ext cx="7233557" cy="832077"/>
          </a:xfrm>
        </p:spPr>
        <p:txBody>
          <a:bodyPr rtlCol="0" anchor="b">
            <a:normAutofit/>
          </a:bodyPr>
          <a:lstStyle>
            <a:lvl1pPr algn="l">
              <a:defRPr sz="4800" b="1" cap="all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fr-FR" noProof="0" dirty="0" smtClean="0"/>
              <a:t>Titre de la présentation</a:t>
            </a:r>
            <a:endParaRPr lang="fr-FR" noProof="0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1C085D6F-874B-44F8-B241-51EF13CA9C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86300" y="3569380"/>
            <a:ext cx="7233557" cy="365125"/>
          </a:xfrm>
        </p:spPr>
        <p:txBody>
          <a:bodyPr lIns="0" rtlCol="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-FR" noProof="0" smtClean="0"/>
              <a:t>Modifiez le style des sous-titres du masque</a:t>
            </a:r>
            <a:endParaRPr lang="fr-FR" noProof="0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ABDE5D2F-535D-4D7C-9BE1-84BFEC7A65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42DE383C-D5E9-43E9-8354-A73597E014F0}" type="datetime1">
              <a:rPr lang="fr-FR" noProof="0" smtClean="0"/>
              <a:t>04/10/2022</a:t>
            </a:fld>
            <a:endParaRPr lang="fr-FR" noProof="0" dirty="0"/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xmlns="" id="{64363625-95D4-4DF0-A1AA-D060728EC426}"/>
              </a:ext>
            </a:extLst>
          </p:cNvPr>
          <p:cNvCxnSpPr>
            <a:cxnSpLocks/>
          </p:cNvCxnSpPr>
          <p:nvPr userDrawn="1"/>
        </p:nvCxnSpPr>
        <p:spPr>
          <a:xfrm>
            <a:off x="4827813" y="4082142"/>
            <a:ext cx="1488621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e 7">
            <a:extLst>
              <a:ext uri="{FF2B5EF4-FFF2-40B4-BE49-F238E27FC236}">
                <a16:creationId xmlns:a16="http://schemas.microsoft.com/office/drawing/2014/main" xmlns="" id="{ECBCF8A4-C2B4-4945-8D79-C9D46B7FBECB}"/>
              </a:ext>
            </a:extLst>
          </p:cNvPr>
          <p:cNvGrpSpPr/>
          <p:nvPr userDrawn="1"/>
        </p:nvGrpSpPr>
        <p:grpSpPr>
          <a:xfrm>
            <a:off x="4793474" y="2475187"/>
            <a:ext cx="748798" cy="134113"/>
            <a:chOff x="4827813" y="2534636"/>
            <a:chExt cx="996651" cy="178504"/>
          </a:xfrm>
        </p:grpSpPr>
        <p:sp>
          <p:nvSpPr>
            <p:cNvPr id="9" name="Ovale 8">
              <a:extLst>
                <a:ext uri="{FF2B5EF4-FFF2-40B4-BE49-F238E27FC236}">
                  <a16:creationId xmlns:a16="http://schemas.microsoft.com/office/drawing/2014/main" xmlns="" id="{479C2256-8A0F-4625-86F0-FB439F3EAD4E}"/>
                </a:ext>
              </a:extLst>
            </p:cNvPr>
            <p:cNvSpPr/>
            <p:nvPr/>
          </p:nvSpPr>
          <p:spPr>
            <a:xfrm>
              <a:off x="4827813" y="2534636"/>
              <a:ext cx="178504" cy="1785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 dirty="0"/>
            </a:p>
          </p:txBody>
        </p:sp>
        <p:sp>
          <p:nvSpPr>
            <p:cNvPr id="10" name="Ovale 9">
              <a:extLst>
                <a:ext uri="{FF2B5EF4-FFF2-40B4-BE49-F238E27FC236}">
                  <a16:creationId xmlns:a16="http://schemas.microsoft.com/office/drawing/2014/main" xmlns="" id="{253CF488-6D31-4B63-A3C6-C4D838C23FCE}"/>
                </a:ext>
              </a:extLst>
            </p:cNvPr>
            <p:cNvSpPr/>
            <p:nvPr/>
          </p:nvSpPr>
          <p:spPr>
            <a:xfrm>
              <a:off x="5092508" y="2534636"/>
              <a:ext cx="178504" cy="178504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 dirty="0"/>
            </a:p>
          </p:txBody>
        </p:sp>
        <p:sp>
          <p:nvSpPr>
            <p:cNvPr id="11" name="Ovale 10">
              <a:extLst>
                <a:ext uri="{FF2B5EF4-FFF2-40B4-BE49-F238E27FC236}">
                  <a16:creationId xmlns:a16="http://schemas.microsoft.com/office/drawing/2014/main" xmlns="" id="{E32985B6-7260-445A-A580-6993E0DEBFD9}"/>
                </a:ext>
              </a:extLst>
            </p:cNvPr>
            <p:cNvSpPr/>
            <p:nvPr/>
          </p:nvSpPr>
          <p:spPr>
            <a:xfrm>
              <a:off x="5369234" y="2534636"/>
              <a:ext cx="178504" cy="1785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fr-FR" noProof="0" dirty="0"/>
            </a:p>
          </p:txBody>
        </p:sp>
        <p:sp>
          <p:nvSpPr>
            <p:cNvPr id="12" name="Ovale 11">
              <a:extLst>
                <a:ext uri="{FF2B5EF4-FFF2-40B4-BE49-F238E27FC236}">
                  <a16:creationId xmlns:a16="http://schemas.microsoft.com/office/drawing/2014/main" xmlns="" id="{3BC682E1-4E5D-4006-81EA-550DD98166E4}"/>
                </a:ext>
              </a:extLst>
            </p:cNvPr>
            <p:cNvSpPr/>
            <p:nvPr/>
          </p:nvSpPr>
          <p:spPr>
            <a:xfrm>
              <a:off x="5645960" y="2534636"/>
              <a:ext cx="178504" cy="1785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fr-FR" noProof="0" dirty="0"/>
            </a:p>
          </p:txBody>
        </p:sp>
      </p:grpSp>
      <p:sp>
        <p:nvSpPr>
          <p:cNvPr id="15" name="Ovale 14">
            <a:extLst>
              <a:ext uri="{FF2B5EF4-FFF2-40B4-BE49-F238E27FC236}">
                <a16:creationId xmlns:a16="http://schemas.microsoft.com/office/drawing/2014/main" xmlns="" id="{47953C80-71A5-4AA2-AEAD-21948D1AA6DC}"/>
              </a:ext>
            </a:extLst>
          </p:cNvPr>
          <p:cNvSpPr/>
          <p:nvPr userDrawn="1"/>
        </p:nvSpPr>
        <p:spPr>
          <a:xfrm>
            <a:off x="8621485" y="4408714"/>
            <a:ext cx="3298372" cy="329837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16" name="Ovale 15">
            <a:extLst>
              <a:ext uri="{FF2B5EF4-FFF2-40B4-BE49-F238E27FC236}">
                <a16:creationId xmlns:a16="http://schemas.microsoft.com/office/drawing/2014/main" xmlns="" id="{9C4582D1-F710-4E2F-9868-CB89116D5932}"/>
              </a:ext>
            </a:extLst>
          </p:cNvPr>
          <p:cNvSpPr/>
          <p:nvPr userDrawn="1"/>
        </p:nvSpPr>
        <p:spPr>
          <a:xfrm>
            <a:off x="8303078" y="4184310"/>
            <a:ext cx="1268186" cy="1268186"/>
          </a:xfrm>
          <a:prstGeom prst="ellipse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25F8A1A8-E078-4836-ABD1-CD4E75BBF58F}"/>
              </a:ext>
            </a:extLst>
          </p:cNvPr>
          <p:cNvSpPr/>
          <p:nvPr userDrawn="1"/>
        </p:nvSpPr>
        <p:spPr>
          <a:xfrm>
            <a:off x="0" y="0"/>
            <a:ext cx="4424363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96177531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 5">
            <a:extLst>
              <a:ext uri="{FF2B5EF4-FFF2-40B4-BE49-F238E27FC236}">
                <a16:creationId xmlns:a16="http://schemas.microsoft.com/office/drawing/2014/main" xmlns="" id="{2C89B828-B338-413C-B008-0A8566F48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5384" y="6463207"/>
            <a:ext cx="2743200" cy="249385"/>
          </a:xfrm>
        </p:spPr>
        <p:txBody>
          <a:bodyPr rtlCol="0"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pPr rtl="0"/>
            <a:fld id="{48BB047D-A6CD-43AB-96F0-683C726B586B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xmlns="" id="{8888A4FD-81F4-4588-9E6D-70E57577D8BF}"/>
              </a:ext>
            </a:extLst>
          </p:cNvPr>
          <p:cNvCxnSpPr>
            <a:cxnSpLocks/>
          </p:cNvCxnSpPr>
          <p:nvPr userDrawn="1"/>
        </p:nvCxnSpPr>
        <p:spPr>
          <a:xfrm>
            <a:off x="5679220" y="2286312"/>
            <a:ext cx="1717831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e 11">
            <a:extLst>
              <a:ext uri="{FF2B5EF4-FFF2-40B4-BE49-F238E27FC236}">
                <a16:creationId xmlns:a16="http://schemas.microsoft.com/office/drawing/2014/main" xmlns="" id="{4CF1D2ED-7B25-4251-BF07-47FBAA534810}"/>
              </a:ext>
            </a:extLst>
          </p:cNvPr>
          <p:cNvGrpSpPr/>
          <p:nvPr userDrawn="1"/>
        </p:nvGrpSpPr>
        <p:grpSpPr>
          <a:xfrm>
            <a:off x="11079786" y="421045"/>
            <a:ext cx="748798" cy="134113"/>
            <a:chOff x="4827813" y="2534636"/>
            <a:chExt cx="996651" cy="178504"/>
          </a:xfrm>
        </p:grpSpPr>
        <p:sp>
          <p:nvSpPr>
            <p:cNvPr id="13" name="Ovale 12">
              <a:extLst>
                <a:ext uri="{FF2B5EF4-FFF2-40B4-BE49-F238E27FC236}">
                  <a16:creationId xmlns:a16="http://schemas.microsoft.com/office/drawing/2014/main" xmlns="" id="{E397537E-DF51-4990-9447-2DAE98ABC683}"/>
                </a:ext>
              </a:extLst>
            </p:cNvPr>
            <p:cNvSpPr/>
            <p:nvPr/>
          </p:nvSpPr>
          <p:spPr>
            <a:xfrm>
              <a:off x="4827813" y="2534636"/>
              <a:ext cx="178504" cy="1785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 dirty="0"/>
            </a:p>
          </p:txBody>
        </p:sp>
        <p:sp>
          <p:nvSpPr>
            <p:cNvPr id="14" name="Ovale 13">
              <a:extLst>
                <a:ext uri="{FF2B5EF4-FFF2-40B4-BE49-F238E27FC236}">
                  <a16:creationId xmlns:a16="http://schemas.microsoft.com/office/drawing/2014/main" xmlns="" id="{3E99CAB5-81F4-4EA8-8B36-4A70C59861FD}"/>
                </a:ext>
              </a:extLst>
            </p:cNvPr>
            <p:cNvSpPr/>
            <p:nvPr/>
          </p:nvSpPr>
          <p:spPr>
            <a:xfrm>
              <a:off x="5092508" y="2534636"/>
              <a:ext cx="178504" cy="178504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 dirty="0"/>
            </a:p>
          </p:txBody>
        </p:sp>
        <p:sp>
          <p:nvSpPr>
            <p:cNvPr id="15" name="Ovale 14">
              <a:extLst>
                <a:ext uri="{FF2B5EF4-FFF2-40B4-BE49-F238E27FC236}">
                  <a16:creationId xmlns:a16="http://schemas.microsoft.com/office/drawing/2014/main" xmlns="" id="{16AADF9A-A507-4453-8CE3-3F78BB303FA4}"/>
                </a:ext>
              </a:extLst>
            </p:cNvPr>
            <p:cNvSpPr/>
            <p:nvPr/>
          </p:nvSpPr>
          <p:spPr>
            <a:xfrm>
              <a:off x="5369234" y="2534636"/>
              <a:ext cx="178504" cy="1785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fr-FR" noProof="0" dirty="0"/>
            </a:p>
          </p:txBody>
        </p:sp>
        <p:sp>
          <p:nvSpPr>
            <p:cNvPr id="16" name="Ovale 15">
              <a:extLst>
                <a:ext uri="{FF2B5EF4-FFF2-40B4-BE49-F238E27FC236}">
                  <a16:creationId xmlns:a16="http://schemas.microsoft.com/office/drawing/2014/main" xmlns="" id="{C33AA69F-C4B8-479C-9F0F-69C184D0611F}"/>
                </a:ext>
              </a:extLst>
            </p:cNvPr>
            <p:cNvSpPr/>
            <p:nvPr/>
          </p:nvSpPr>
          <p:spPr>
            <a:xfrm>
              <a:off x="5645960" y="2534636"/>
              <a:ext cx="178504" cy="1785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fr-FR" noProof="0" dirty="0"/>
            </a:p>
          </p:txBody>
        </p:sp>
      </p:grpSp>
      <p:sp>
        <p:nvSpPr>
          <p:cNvPr id="17" name="Ovale 16">
            <a:extLst>
              <a:ext uri="{FF2B5EF4-FFF2-40B4-BE49-F238E27FC236}">
                <a16:creationId xmlns:a16="http://schemas.microsoft.com/office/drawing/2014/main" xmlns="" id="{8725921A-0ED5-431E-899C-28A6920B5029}"/>
              </a:ext>
            </a:extLst>
          </p:cNvPr>
          <p:cNvSpPr/>
          <p:nvPr userDrawn="1"/>
        </p:nvSpPr>
        <p:spPr>
          <a:xfrm>
            <a:off x="10039330" y="896815"/>
            <a:ext cx="3298372" cy="329837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18" name="Ovale 17">
            <a:extLst>
              <a:ext uri="{FF2B5EF4-FFF2-40B4-BE49-F238E27FC236}">
                <a16:creationId xmlns:a16="http://schemas.microsoft.com/office/drawing/2014/main" xmlns="" id="{EE8B169A-8A2F-4425-A9A1-1B828428B434}"/>
              </a:ext>
            </a:extLst>
          </p:cNvPr>
          <p:cNvSpPr/>
          <p:nvPr userDrawn="1"/>
        </p:nvSpPr>
        <p:spPr>
          <a:xfrm>
            <a:off x="9720923" y="672411"/>
            <a:ext cx="1268186" cy="1268186"/>
          </a:xfrm>
          <a:prstGeom prst="ellipse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xmlns="" id="{43B45974-F6C7-40D3-9399-E05FA19C565E}"/>
              </a:ext>
            </a:extLst>
          </p:cNvPr>
          <p:cNvCxnSpPr>
            <a:cxnSpLocks/>
          </p:cNvCxnSpPr>
          <p:nvPr userDrawn="1"/>
        </p:nvCxnSpPr>
        <p:spPr>
          <a:xfrm>
            <a:off x="7508020" y="2286312"/>
            <a:ext cx="545734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9A55704E-D515-4774-90C6-5F887DDAE55E}"/>
              </a:ext>
            </a:extLst>
          </p:cNvPr>
          <p:cNvSpPr/>
          <p:nvPr userDrawn="1"/>
        </p:nvSpPr>
        <p:spPr>
          <a:xfrm>
            <a:off x="469044" y="1"/>
            <a:ext cx="5210176" cy="59610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xmlns="" id="{84878778-0299-471F-A4C9-D0C1E82ED8D2}"/>
              </a:ext>
            </a:extLst>
          </p:cNvPr>
          <p:cNvCxnSpPr>
            <a:cxnSpLocks/>
          </p:cNvCxnSpPr>
          <p:nvPr userDrawn="1"/>
        </p:nvCxnSpPr>
        <p:spPr>
          <a:xfrm>
            <a:off x="1001746" y="1290512"/>
            <a:ext cx="1488621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re 3">
            <a:extLst>
              <a:ext uri="{FF2B5EF4-FFF2-40B4-BE49-F238E27FC236}">
                <a16:creationId xmlns:a16="http://schemas.microsoft.com/office/drawing/2014/main" xmlns="" id="{E39D1C78-6110-4052-8455-7E7893F7F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466" y="1276857"/>
            <a:ext cx="4097778" cy="1255325"/>
          </a:xfrm>
        </p:spPr>
        <p:txBody>
          <a:bodyPr rtlCol="0"/>
          <a:lstStyle>
            <a:lvl1pPr>
              <a:defRPr lang="en-US" sz="3600" b="1" kern="1200" cap="all" baseline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24" name="Espace réservé du texte 2">
            <a:extLst>
              <a:ext uri="{FF2B5EF4-FFF2-40B4-BE49-F238E27FC236}">
                <a16:creationId xmlns:a16="http://schemas.microsoft.com/office/drawing/2014/main" xmlns="" id="{E3405997-7AE2-4C6E-8A7D-735F58A49D1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15467" y="2620651"/>
            <a:ext cx="4097778" cy="1933681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b="0" cap="none" baseline="0">
                <a:solidFill>
                  <a:schemeClr val="bg1"/>
                </a:solidFill>
              </a:defRPr>
            </a:lvl1pPr>
          </a:lstStyle>
          <a:p>
            <a:pPr lvl="0" rtl="0">
              <a:lnSpc>
                <a:spcPct val="100000"/>
              </a:lnSpc>
              <a:buNone/>
            </a:pPr>
            <a:r>
              <a:rPr lang="fr-FR" noProof="0" dirty="0" smtClean="0"/>
              <a:t>Modifiez les styles du texte du masque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931533724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xmlns="" id="{640D79E1-5F46-41CA-85E7-44C2A6C62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416" y="365125"/>
            <a:ext cx="11465168" cy="918553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pPr rtl="0"/>
            <a:r>
              <a:rPr lang="fr-FR" noProof="0" dirty="0" smtClean="0"/>
              <a:t>CLIQUEZ POUR MODIFIER LE STYLE DU TITRE DE MASQUE</a:t>
            </a:r>
            <a:endParaRPr lang="fr-FR" noProof="0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D7B0B511-05FD-459E-AC79-A87540961F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3416" y="1825625"/>
            <a:ext cx="1146516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r-FR" noProof="0" dirty="0" smtClean="0"/>
              <a:t>Modifiez les styles du texte du masque</a:t>
            </a:r>
          </a:p>
          <a:p>
            <a:pPr lvl="1" rtl="0"/>
            <a:r>
              <a:rPr lang="fr-FR" noProof="0" dirty="0" smtClean="0"/>
              <a:t>Deuxième niveau</a:t>
            </a:r>
          </a:p>
          <a:p>
            <a:pPr lvl="2" rtl="0"/>
            <a:r>
              <a:rPr lang="fr-FR" noProof="0" dirty="0" smtClean="0"/>
              <a:t>Troisième niveau</a:t>
            </a:r>
          </a:p>
          <a:p>
            <a:pPr lvl="3" rtl="0"/>
            <a:r>
              <a:rPr lang="fr-FR" noProof="0" dirty="0" smtClean="0"/>
              <a:t>Quatrième niveau</a:t>
            </a:r>
          </a:p>
          <a:p>
            <a:pPr lvl="4" rtl="0"/>
            <a:r>
              <a:rPr lang="fr-FR" noProof="0" dirty="0" smtClean="0"/>
              <a:t>Cinquième niveau</a:t>
            </a:r>
            <a:endParaRPr lang="fr-FR" noProof="0" dirty="0"/>
          </a:p>
        </p:txBody>
      </p:sp>
      <p:sp>
        <p:nvSpPr>
          <p:cNvPr id="5" name="Espace réservé du pied de page 4">
            <a:extLst>
              <a:ext uri="{FF2B5EF4-FFF2-40B4-BE49-F238E27FC236}">
                <a16:creationId xmlns:a16="http://schemas.microsoft.com/office/drawing/2014/main" xmlns="" id="{FC32B635-1E22-483C-94B9-F587908DE6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fr-FR" noProof="0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6DB98321-594C-4030-A2B0-3492F77EE0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85384" y="6463207"/>
            <a:ext cx="2743200" cy="2582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pPr rtl="0"/>
            <a:fld id="{48BB047D-A6CD-43AB-96F0-683C726B586B}" type="slidenum">
              <a:rPr lang="fr-FR" noProof="0" smtClean="0"/>
              <a:pPr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053652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1" r:id="rId4"/>
    <p:sldLayoutId id="2147483662" r:id="rId5"/>
    <p:sldLayoutId id="2147483660" r:id="rId6"/>
    <p:sldLayoutId id="2147483663" r:id="rId7"/>
    <p:sldLayoutId id="2147483667" r:id="rId8"/>
    <p:sldLayoutId id="2147483668" r:id="rId9"/>
    <p:sldLayoutId id="2147483666" r:id="rId10"/>
    <p:sldLayoutId id="2147483669" r:id="rId11"/>
    <p:sldLayoutId id="2147483670" r:id="rId12"/>
    <p:sldLayoutId id="2147483671" r:id="rId13"/>
    <p:sldLayoutId id="2147483672" r:id="rId14"/>
    <p:sldLayoutId id="2147483664" r:id="rId15"/>
    <p:sldLayoutId id="2147483665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8.png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8.pn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vectors/check-mark-tick-mark-check-correct-1292787/" TargetMode="External"/><Relationship Id="rId3" Type="http://schemas.openxmlformats.org/officeDocument/2006/relationships/slideLayout" Target="../slideLayouts/slideLayout15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3.png"/><Relationship Id="rId4" Type="http://schemas.openxmlformats.org/officeDocument/2006/relationships/image" Target="../media/image12.jp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B30359CD-8DFF-4AF2-B957-630ED2A60E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fr-FR" dirty="0" smtClean="0"/>
              <a:t>WAS SCHLAGT IHR VOR?</a:t>
            </a:r>
            <a:endParaRPr lang="fr-FR" dirty="0"/>
          </a:p>
        </p:txBody>
      </p:sp>
      <p:pic>
        <p:nvPicPr>
          <p:cNvPr id="9" name="Espace réservé pour une image  8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83" r="30983"/>
          <a:stretch>
            <a:fillRect/>
          </a:stretch>
        </p:blipFill>
        <p:spPr/>
      </p:pic>
      <p:pic>
        <p:nvPicPr>
          <p:cNvPr id="1026" name="Picture 2" descr="Jugendrat Wien | Linktre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454" y="4098472"/>
            <a:ext cx="2418660" cy="2418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ous-titre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JUGENDRAT IN SCHWERIN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6440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8BB047D-A6CD-43AB-96F0-683C726B586B}" type="slidenum">
              <a:rPr lang="fr-FR" noProof="0" smtClean="0"/>
              <a:pPr rtl="0"/>
              <a:t>10</a:t>
            </a:fld>
            <a:endParaRPr lang="fr-FR" noProof="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565" y="2252805"/>
            <a:ext cx="8996805" cy="4335094"/>
          </a:xfrm>
          <a:prstGeom prst="rect">
            <a:avLst/>
          </a:prstGeom>
        </p:spPr>
      </p:pic>
      <p:pic>
        <p:nvPicPr>
          <p:cNvPr id="5" name="WAS SCHLAGT IHR VO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127467" y="148347"/>
            <a:ext cx="487363" cy="487363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8708540" y="1533465"/>
            <a:ext cx="3496887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err="1" smtClean="0">
                <a:solidFill>
                  <a:srgbClr val="FF0000"/>
                </a:solidFill>
              </a:rPr>
              <a:t>Museumsklub</a:t>
            </a:r>
            <a:endParaRPr lang="fr-FR" sz="2000" b="1" dirty="0" smtClean="0">
              <a:solidFill>
                <a:srgbClr val="FF0000"/>
              </a:solidFill>
            </a:endParaRPr>
          </a:p>
          <a:p>
            <a:endParaRPr lang="fr-FR" sz="2000" b="1" dirty="0">
              <a:solidFill>
                <a:srgbClr val="FF0000"/>
              </a:solidFill>
            </a:endParaRPr>
          </a:p>
          <a:p>
            <a:r>
              <a:rPr lang="fr-FR" sz="2000" b="1" dirty="0" err="1" smtClean="0">
                <a:solidFill>
                  <a:srgbClr val="FF0000"/>
                </a:solidFill>
              </a:rPr>
              <a:t>ist</a:t>
            </a:r>
            <a:r>
              <a:rPr lang="fr-FR" sz="2000" b="1" dirty="0" smtClean="0">
                <a:solidFill>
                  <a:srgbClr val="FF0000"/>
                </a:solidFill>
              </a:rPr>
              <a:t> </a:t>
            </a:r>
            <a:r>
              <a:rPr lang="fr-FR" sz="2000" b="1" dirty="0" err="1">
                <a:solidFill>
                  <a:srgbClr val="FF0000"/>
                </a:solidFill>
              </a:rPr>
              <a:t>dagegen</a:t>
            </a:r>
            <a:r>
              <a:rPr lang="fr-FR" sz="2000" b="1" dirty="0">
                <a:solidFill>
                  <a:srgbClr val="FF0000"/>
                </a:solidFill>
              </a:rPr>
              <a:t>, </a:t>
            </a:r>
            <a:r>
              <a:rPr lang="fr-FR" sz="2000" b="1" dirty="0" err="1">
                <a:solidFill>
                  <a:srgbClr val="FF0000"/>
                </a:solidFill>
              </a:rPr>
              <a:t>weil</a:t>
            </a:r>
            <a:r>
              <a:rPr lang="fr-FR" sz="2000" b="1" dirty="0">
                <a:solidFill>
                  <a:srgbClr val="FF0000"/>
                </a:solidFill>
              </a:rPr>
              <a:t> es </a:t>
            </a:r>
            <a:r>
              <a:rPr lang="fr-FR" sz="2000" b="1" dirty="0" err="1">
                <a:solidFill>
                  <a:srgbClr val="FF0000"/>
                </a:solidFill>
              </a:rPr>
              <a:t>zu</a:t>
            </a:r>
            <a:r>
              <a:rPr lang="fr-FR" sz="2000" b="1" dirty="0">
                <a:solidFill>
                  <a:srgbClr val="FF0000"/>
                </a:solidFill>
              </a:rPr>
              <a:t> </a:t>
            </a:r>
            <a:r>
              <a:rPr lang="fr-FR" sz="2000" b="1" dirty="0" err="1">
                <a:solidFill>
                  <a:srgbClr val="FF0000"/>
                </a:solidFill>
              </a:rPr>
              <a:t>teuer</a:t>
            </a:r>
            <a:r>
              <a:rPr lang="fr-FR" sz="2000" b="1" dirty="0">
                <a:solidFill>
                  <a:srgbClr val="FF0000"/>
                </a:solidFill>
              </a:rPr>
              <a:t> </a:t>
            </a:r>
            <a:r>
              <a:rPr lang="fr-FR" sz="2000" b="1" dirty="0" err="1">
                <a:solidFill>
                  <a:srgbClr val="FF0000"/>
                </a:solidFill>
              </a:rPr>
              <a:t>ist</a:t>
            </a:r>
            <a:endParaRPr lang="fr-FR" sz="2000" b="1" dirty="0">
              <a:solidFill>
                <a:srgbClr val="FF0000"/>
              </a:solidFill>
            </a:endParaRPr>
          </a:p>
          <a:p>
            <a:endParaRPr lang="fr-FR" sz="2000" b="1" dirty="0">
              <a:solidFill>
                <a:srgbClr val="FF0000"/>
              </a:solidFill>
            </a:endParaRPr>
          </a:p>
          <a:p>
            <a:r>
              <a:rPr lang="fr-FR" sz="2000" b="1" dirty="0" err="1">
                <a:solidFill>
                  <a:srgbClr val="FF0000"/>
                </a:solidFill>
              </a:rPr>
              <a:t>i</a:t>
            </a:r>
            <a:r>
              <a:rPr lang="fr-FR" sz="2000" b="1" dirty="0" err="1" smtClean="0">
                <a:solidFill>
                  <a:srgbClr val="FF0000"/>
                </a:solidFill>
              </a:rPr>
              <a:t>st</a:t>
            </a:r>
            <a:r>
              <a:rPr lang="fr-FR" sz="2000" b="1" dirty="0" smtClean="0">
                <a:solidFill>
                  <a:srgbClr val="FF0000"/>
                </a:solidFill>
              </a:rPr>
              <a:t> </a:t>
            </a:r>
            <a:r>
              <a:rPr lang="fr-FR" sz="2000" b="1" dirty="0" err="1" smtClean="0">
                <a:solidFill>
                  <a:srgbClr val="FF0000"/>
                </a:solidFill>
              </a:rPr>
              <a:t>nicht</a:t>
            </a:r>
            <a:r>
              <a:rPr lang="fr-FR" sz="2000" b="1" dirty="0" smtClean="0">
                <a:solidFill>
                  <a:srgbClr val="FF0000"/>
                </a:solidFill>
              </a:rPr>
              <a:t> </a:t>
            </a:r>
            <a:r>
              <a:rPr lang="fr-FR" sz="2000" b="1" dirty="0" err="1" smtClean="0">
                <a:solidFill>
                  <a:srgbClr val="FF0000"/>
                </a:solidFill>
              </a:rPr>
              <a:t>dafür</a:t>
            </a:r>
            <a:endParaRPr lang="fr-FR" sz="2000" b="1" dirty="0" smtClean="0">
              <a:solidFill>
                <a:srgbClr val="FF0000"/>
              </a:solidFill>
            </a:endParaRPr>
          </a:p>
          <a:p>
            <a:endParaRPr lang="fr-FR" sz="2000" b="1" dirty="0" smtClean="0">
              <a:solidFill>
                <a:srgbClr val="FF0000"/>
              </a:solidFill>
            </a:endParaRPr>
          </a:p>
          <a:p>
            <a:r>
              <a:rPr lang="fr-FR" sz="2000" b="1" dirty="0" err="1">
                <a:solidFill>
                  <a:srgbClr val="FF0000"/>
                </a:solidFill>
              </a:rPr>
              <a:t>Jugendzentrum</a:t>
            </a:r>
            <a:endParaRPr lang="fr-FR" sz="2000" b="1" dirty="0">
              <a:solidFill>
                <a:srgbClr val="FF0000"/>
              </a:solidFill>
            </a:endParaRPr>
          </a:p>
          <a:p>
            <a:endParaRPr lang="fr-FR" sz="2000" b="1" dirty="0">
              <a:solidFill>
                <a:srgbClr val="FF0000"/>
              </a:solidFill>
            </a:endParaRPr>
          </a:p>
          <a:p>
            <a:r>
              <a:rPr lang="fr-FR" sz="2000" b="1" dirty="0" err="1" smtClean="0">
                <a:solidFill>
                  <a:srgbClr val="FF0000"/>
                </a:solidFill>
              </a:rPr>
              <a:t>einer</a:t>
            </a:r>
            <a:r>
              <a:rPr lang="fr-FR" sz="2000" b="1" dirty="0" smtClean="0">
                <a:solidFill>
                  <a:srgbClr val="FF0000"/>
                </a:solidFill>
              </a:rPr>
              <a:t> </a:t>
            </a:r>
            <a:r>
              <a:rPr lang="fr-FR" sz="2000" b="1" dirty="0" err="1">
                <a:solidFill>
                  <a:srgbClr val="FF0000"/>
                </a:solidFill>
              </a:rPr>
              <a:t>Sporthalle</a:t>
            </a:r>
            <a:r>
              <a:rPr lang="fr-FR" sz="2000" b="1" dirty="0">
                <a:solidFill>
                  <a:srgbClr val="FF0000"/>
                </a:solidFill>
              </a:rPr>
              <a:t> </a:t>
            </a:r>
            <a:r>
              <a:rPr lang="fr-FR" sz="2000" b="1" dirty="0" err="1">
                <a:solidFill>
                  <a:srgbClr val="FF0000"/>
                </a:solidFill>
              </a:rPr>
              <a:t>für</a:t>
            </a:r>
            <a:r>
              <a:rPr lang="fr-FR" sz="2000" b="1" dirty="0">
                <a:solidFill>
                  <a:srgbClr val="FF0000"/>
                </a:solidFill>
              </a:rPr>
              <a:t> </a:t>
            </a:r>
            <a:r>
              <a:rPr lang="fr-FR" sz="2000" b="1" dirty="0" err="1">
                <a:solidFill>
                  <a:srgbClr val="FF0000"/>
                </a:solidFill>
              </a:rPr>
              <a:t>Musiker</a:t>
            </a:r>
            <a:endParaRPr lang="fr-FR" sz="2000" b="1" dirty="0">
              <a:solidFill>
                <a:srgbClr val="FF0000"/>
              </a:solidFill>
            </a:endParaRPr>
          </a:p>
          <a:p>
            <a:endParaRPr lang="fr-FR" sz="2000" b="1" dirty="0">
              <a:solidFill>
                <a:srgbClr val="FF0000"/>
              </a:solidFill>
            </a:endParaRPr>
          </a:p>
          <a:p>
            <a:r>
              <a:rPr lang="fr-FR" sz="2000" b="1" dirty="0" err="1" smtClean="0">
                <a:solidFill>
                  <a:srgbClr val="FF0000"/>
                </a:solidFill>
              </a:rPr>
              <a:t>ist</a:t>
            </a:r>
            <a:r>
              <a:rPr lang="fr-FR" sz="2000" b="1" dirty="0" smtClean="0">
                <a:solidFill>
                  <a:srgbClr val="FF0000"/>
                </a:solidFill>
              </a:rPr>
              <a:t> </a:t>
            </a:r>
            <a:r>
              <a:rPr lang="fr-FR" sz="2000" b="1" dirty="0" err="1">
                <a:solidFill>
                  <a:srgbClr val="FF0000"/>
                </a:solidFill>
              </a:rPr>
              <a:t>nicht</a:t>
            </a:r>
            <a:r>
              <a:rPr lang="fr-FR" sz="2000" b="1" dirty="0">
                <a:solidFill>
                  <a:srgbClr val="FF0000"/>
                </a:solidFill>
              </a:rPr>
              <a:t> </a:t>
            </a:r>
            <a:r>
              <a:rPr lang="fr-FR" sz="2000" b="1" dirty="0" err="1">
                <a:solidFill>
                  <a:srgbClr val="FF0000"/>
                </a:solidFill>
              </a:rPr>
              <a:t>einverstanden</a:t>
            </a:r>
            <a:endParaRPr lang="fr-FR" sz="2000" b="1" dirty="0">
              <a:solidFill>
                <a:srgbClr val="FF0000"/>
              </a:solidFill>
            </a:endParaRPr>
          </a:p>
          <a:p>
            <a:endParaRPr lang="fr-FR" sz="2000" b="1" dirty="0">
              <a:solidFill>
                <a:srgbClr val="FF0000"/>
              </a:solidFill>
            </a:endParaRPr>
          </a:p>
          <a:p>
            <a:r>
              <a:rPr lang="fr-FR" sz="2000" b="1" dirty="0" err="1" smtClean="0">
                <a:solidFill>
                  <a:srgbClr val="FF0000"/>
                </a:solidFill>
              </a:rPr>
              <a:t>Straßenfest</a:t>
            </a:r>
            <a:r>
              <a:rPr lang="fr-FR" sz="2000" b="1" dirty="0" smtClean="0">
                <a:solidFill>
                  <a:srgbClr val="FF0000"/>
                </a:solidFill>
              </a:rPr>
              <a:t>, </a:t>
            </a:r>
            <a:r>
              <a:rPr lang="fr-FR" sz="2000" b="1" dirty="0" err="1" smtClean="0">
                <a:solidFill>
                  <a:srgbClr val="FF0000"/>
                </a:solidFill>
              </a:rPr>
              <a:t>um</a:t>
            </a:r>
            <a:r>
              <a:rPr lang="fr-FR" sz="2000" b="1" dirty="0" smtClean="0">
                <a:solidFill>
                  <a:srgbClr val="FF0000"/>
                </a:solidFill>
              </a:rPr>
              <a:t> </a:t>
            </a:r>
            <a:r>
              <a:rPr lang="fr-FR" sz="2000" b="1" dirty="0" err="1" smtClean="0">
                <a:solidFill>
                  <a:srgbClr val="FF0000"/>
                </a:solidFill>
              </a:rPr>
              <a:t>Leute</a:t>
            </a:r>
            <a:r>
              <a:rPr lang="fr-FR" sz="2000" b="1" dirty="0" smtClean="0">
                <a:solidFill>
                  <a:srgbClr val="FF0000"/>
                </a:solidFill>
              </a:rPr>
              <a:t> </a:t>
            </a:r>
            <a:r>
              <a:rPr lang="fr-FR" sz="2000" b="1" dirty="0" err="1" smtClean="0">
                <a:solidFill>
                  <a:srgbClr val="FF0000"/>
                </a:solidFill>
              </a:rPr>
              <a:t>kennenzulernen</a:t>
            </a:r>
            <a:r>
              <a:rPr lang="fr-FR" sz="2000" b="1" dirty="0" smtClean="0">
                <a:solidFill>
                  <a:srgbClr val="FF0000"/>
                </a:solidFill>
              </a:rPr>
              <a:t>, </a:t>
            </a:r>
            <a:r>
              <a:rPr lang="fr-FR" sz="2000" b="1" dirty="0" err="1" smtClean="0">
                <a:solidFill>
                  <a:srgbClr val="FF0000"/>
                </a:solidFill>
              </a:rPr>
              <a:t>sich</a:t>
            </a:r>
            <a:r>
              <a:rPr lang="fr-FR" sz="2000" b="1" dirty="0" smtClean="0">
                <a:solidFill>
                  <a:srgbClr val="FF0000"/>
                </a:solidFill>
              </a:rPr>
              <a:t> </a:t>
            </a:r>
            <a:r>
              <a:rPr lang="fr-FR" sz="2000" b="1" dirty="0" err="1" smtClean="0">
                <a:solidFill>
                  <a:srgbClr val="FF0000"/>
                </a:solidFill>
              </a:rPr>
              <a:t>zu</a:t>
            </a:r>
            <a:r>
              <a:rPr lang="fr-FR" sz="2000" b="1" dirty="0" smtClean="0">
                <a:solidFill>
                  <a:srgbClr val="FF0000"/>
                </a:solidFill>
              </a:rPr>
              <a:t> </a:t>
            </a:r>
            <a:r>
              <a:rPr lang="fr-FR" sz="2000" b="1" dirty="0" err="1" smtClean="0">
                <a:solidFill>
                  <a:srgbClr val="FF0000"/>
                </a:solidFill>
              </a:rPr>
              <a:t>amüsieren</a:t>
            </a:r>
            <a:r>
              <a:rPr lang="fr-FR" sz="2000" b="1" dirty="0" smtClean="0">
                <a:solidFill>
                  <a:srgbClr val="FF0000"/>
                </a:solidFill>
              </a:rPr>
              <a:t> </a:t>
            </a:r>
            <a:r>
              <a:rPr lang="fr-FR" sz="2000" b="1" dirty="0" err="1" smtClean="0">
                <a:solidFill>
                  <a:srgbClr val="FF0000"/>
                </a:solidFill>
              </a:rPr>
              <a:t>und</a:t>
            </a:r>
            <a:r>
              <a:rPr lang="fr-FR" sz="2000" b="1" dirty="0" smtClean="0">
                <a:solidFill>
                  <a:srgbClr val="FF0000"/>
                </a:solidFill>
              </a:rPr>
              <a:t> </a:t>
            </a:r>
            <a:r>
              <a:rPr lang="fr-FR" sz="2000" b="1" dirty="0" err="1" smtClean="0">
                <a:solidFill>
                  <a:srgbClr val="FF0000"/>
                </a:solidFill>
              </a:rPr>
              <a:t>Spaß</a:t>
            </a:r>
            <a:r>
              <a:rPr lang="fr-FR" sz="2000" b="1" dirty="0" smtClean="0">
                <a:solidFill>
                  <a:srgbClr val="FF0000"/>
                </a:solidFill>
              </a:rPr>
              <a:t> </a:t>
            </a:r>
            <a:r>
              <a:rPr lang="fr-FR" sz="2000" b="1" dirty="0" err="1" smtClean="0">
                <a:solidFill>
                  <a:srgbClr val="FF0000"/>
                </a:solidFill>
              </a:rPr>
              <a:t>zu</a:t>
            </a:r>
            <a:r>
              <a:rPr lang="fr-FR" sz="2000" b="1" dirty="0" smtClean="0">
                <a:solidFill>
                  <a:srgbClr val="FF0000"/>
                </a:solidFill>
              </a:rPr>
              <a:t> </a:t>
            </a:r>
            <a:r>
              <a:rPr lang="fr-FR" sz="2000" b="1" dirty="0" err="1" smtClean="0">
                <a:solidFill>
                  <a:srgbClr val="FF0000"/>
                </a:solidFill>
              </a:rPr>
              <a:t>haben</a:t>
            </a:r>
            <a:endParaRPr lang="fr-FR" sz="2000" b="1" dirty="0" smtClean="0">
              <a:solidFill>
                <a:srgbClr val="FF0000"/>
              </a:solidFill>
            </a:endParaRPr>
          </a:p>
          <a:p>
            <a:endParaRPr lang="fr-FR" sz="2000" b="1" dirty="0">
              <a:solidFill>
                <a:srgbClr val="FF0000"/>
              </a:solidFill>
            </a:endParaRPr>
          </a:p>
          <a:p>
            <a:r>
              <a:rPr lang="fr-FR" sz="2000" b="1" dirty="0" err="1" smtClean="0">
                <a:solidFill>
                  <a:srgbClr val="FF0000"/>
                </a:solidFill>
              </a:rPr>
              <a:t>Fußballturnier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849586" y="2857500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err="1" smtClean="0">
                <a:solidFill>
                  <a:srgbClr val="FF0000"/>
                </a:solidFill>
              </a:rPr>
              <a:t>Jugendzentrum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99502" y="3257610"/>
            <a:ext cx="70075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err="1">
                <a:solidFill>
                  <a:srgbClr val="FF0000"/>
                </a:solidFill>
              </a:rPr>
              <a:t>e</a:t>
            </a:r>
            <a:r>
              <a:rPr lang="fr-FR" sz="2000" b="1" dirty="0" err="1" smtClean="0">
                <a:solidFill>
                  <a:srgbClr val="FF0000"/>
                </a:solidFill>
              </a:rPr>
              <a:t>iner</a:t>
            </a:r>
            <a:r>
              <a:rPr lang="fr-FR" sz="2000" b="1" dirty="0" smtClean="0">
                <a:solidFill>
                  <a:srgbClr val="FF0000"/>
                </a:solidFill>
              </a:rPr>
              <a:t> </a:t>
            </a:r>
            <a:r>
              <a:rPr lang="fr-FR" sz="2000" b="1" dirty="0" err="1" smtClean="0">
                <a:solidFill>
                  <a:srgbClr val="FF0000"/>
                </a:solidFill>
              </a:rPr>
              <a:t>Sporthalle</a:t>
            </a:r>
            <a:r>
              <a:rPr lang="fr-FR" sz="2000" b="1" dirty="0" smtClean="0">
                <a:solidFill>
                  <a:srgbClr val="FF0000"/>
                </a:solidFill>
              </a:rPr>
              <a:t> </a:t>
            </a:r>
            <a:r>
              <a:rPr lang="fr-FR" sz="2000" b="1" dirty="0" err="1" smtClean="0">
                <a:solidFill>
                  <a:srgbClr val="FF0000"/>
                </a:solidFill>
              </a:rPr>
              <a:t>für</a:t>
            </a:r>
            <a:r>
              <a:rPr lang="fr-FR" sz="2000" b="1" dirty="0" smtClean="0">
                <a:solidFill>
                  <a:srgbClr val="FF0000"/>
                </a:solidFill>
              </a:rPr>
              <a:t> </a:t>
            </a:r>
            <a:r>
              <a:rPr lang="fr-FR" sz="2000" b="1" dirty="0" err="1" smtClean="0">
                <a:solidFill>
                  <a:srgbClr val="FF0000"/>
                </a:solidFill>
              </a:rPr>
              <a:t>Musiker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264588" y="3657720"/>
            <a:ext cx="48220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err="1">
                <a:solidFill>
                  <a:srgbClr val="FF0000"/>
                </a:solidFill>
              </a:rPr>
              <a:t>i</a:t>
            </a:r>
            <a:r>
              <a:rPr lang="fr-FR" sz="2000" b="1" dirty="0" err="1" smtClean="0">
                <a:solidFill>
                  <a:srgbClr val="FF0000"/>
                </a:solidFill>
              </a:rPr>
              <a:t>st</a:t>
            </a:r>
            <a:r>
              <a:rPr lang="fr-FR" sz="2000" b="1" dirty="0" smtClean="0">
                <a:solidFill>
                  <a:srgbClr val="FF0000"/>
                </a:solidFill>
              </a:rPr>
              <a:t> </a:t>
            </a:r>
            <a:r>
              <a:rPr lang="fr-FR" sz="2000" b="1" dirty="0" err="1" smtClean="0">
                <a:solidFill>
                  <a:srgbClr val="FF0000"/>
                </a:solidFill>
              </a:rPr>
              <a:t>dagegen</a:t>
            </a:r>
            <a:r>
              <a:rPr lang="fr-FR" sz="2000" b="1" dirty="0" smtClean="0">
                <a:solidFill>
                  <a:srgbClr val="FF0000"/>
                </a:solidFill>
              </a:rPr>
              <a:t>, </a:t>
            </a:r>
            <a:r>
              <a:rPr lang="fr-FR" sz="2000" b="1" dirty="0" err="1" smtClean="0">
                <a:solidFill>
                  <a:srgbClr val="FF0000"/>
                </a:solidFill>
              </a:rPr>
              <a:t>weil</a:t>
            </a:r>
            <a:r>
              <a:rPr lang="fr-FR" sz="2000" b="1" dirty="0" smtClean="0">
                <a:solidFill>
                  <a:srgbClr val="FF0000"/>
                </a:solidFill>
              </a:rPr>
              <a:t> es </a:t>
            </a:r>
            <a:r>
              <a:rPr lang="fr-FR" sz="2000" b="1" dirty="0" err="1" smtClean="0">
                <a:solidFill>
                  <a:srgbClr val="FF0000"/>
                </a:solidFill>
              </a:rPr>
              <a:t>zu</a:t>
            </a:r>
            <a:r>
              <a:rPr lang="fr-FR" sz="2000" b="1" dirty="0" smtClean="0">
                <a:solidFill>
                  <a:srgbClr val="FF0000"/>
                </a:solidFill>
              </a:rPr>
              <a:t> </a:t>
            </a:r>
            <a:r>
              <a:rPr lang="fr-FR" sz="2000" b="1" dirty="0" err="1" smtClean="0">
                <a:solidFill>
                  <a:srgbClr val="FF0000"/>
                </a:solidFill>
              </a:rPr>
              <a:t>teuer</a:t>
            </a:r>
            <a:r>
              <a:rPr lang="fr-FR" sz="2000" b="1" dirty="0" smtClean="0">
                <a:solidFill>
                  <a:srgbClr val="FF0000"/>
                </a:solidFill>
              </a:rPr>
              <a:t> </a:t>
            </a:r>
            <a:r>
              <a:rPr lang="fr-FR" sz="2000" b="1" dirty="0" err="1" smtClean="0">
                <a:solidFill>
                  <a:srgbClr val="FF0000"/>
                </a:solidFill>
              </a:rPr>
              <a:t>ist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174593" y="4020242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err="1" smtClean="0">
                <a:solidFill>
                  <a:srgbClr val="FF0000"/>
                </a:solidFill>
              </a:rPr>
              <a:t>Fußballturnier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616465" y="4387135"/>
            <a:ext cx="48188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err="1">
                <a:solidFill>
                  <a:srgbClr val="FF0000"/>
                </a:solidFill>
              </a:rPr>
              <a:t>i</a:t>
            </a:r>
            <a:r>
              <a:rPr lang="fr-FR" sz="2000" b="1" dirty="0" err="1" smtClean="0">
                <a:solidFill>
                  <a:srgbClr val="FF0000"/>
                </a:solidFill>
              </a:rPr>
              <a:t>st</a:t>
            </a:r>
            <a:r>
              <a:rPr lang="fr-FR" sz="2000" b="1" dirty="0" smtClean="0">
                <a:solidFill>
                  <a:srgbClr val="FF0000"/>
                </a:solidFill>
              </a:rPr>
              <a:t> </a:t>
            </a:r>
            <a:r>
              <a:rPr lang="fr-FR" sz="2000" b="1" dirty="0" err="1" smtClean="0">
                <a:solidFill>
                  <a:srgbClr val="FF0000"/>
                </a:solidFill>
              </a:rPr>
              <a:t>nicht</a:t>
            </a:r>
            <a:r>
              <a:rPr lang="fr-FR" sz="2000" b="1" dirty="0" smtClean="0">
                <a:solidFill>
                  <a:srgbClr val="FF0000"/>
                </a:solidFill>
              </a:rPr>
              <a:t> </a:t>
            </a:r>
            <a:r>
              <a:rPr lang="fr-FR" sz="2000" b="1" dirty="0" err="1" smtClean="0">
                <a:solidFill>
                  <a:srgbClr val="FF0000"/>
                </a:solidFill>
              </a:rPr>
              <a:t>dafür</a:t>
            </a:r>
            <a:r>
              <a:rPr lang="fr-FR" sz="2000" b="1" dirty="0" smtClean="0">
                <a:solidFill>
                  <a:srgbClr val="FF0000"/>
                </a:solidFill>
              </a:rPr>
              <a:t> / </a:t>
            </a:r>
            <a:r>
              <a:rPr lang="fr-FR" sz="2000" b="1" dirty="0" err="1" smtClean="0">
                <a:solidFill>
                  <a:srgbClr val="FF0000"/>
                </a:solidFill>
              </a:rPr>
              <a:t>ist</a:t>
            </a:r>
            <a:r>
              <a:rPr lang="fr-FR" sz="2000" b="1" dirty="0" smtClean="0">
                <a:solidFill>
                  <a:srgbClr val="FF0000"/>
                </a:solidFill>
              </a:rPr>
              <a:t> </a:t>
            </a:r>
            <a:r>
              <a:rPr lang="fr-FR" sz="2000" b="1" dirty="0" err="1" smtClean="0">
                <a:solidFill>
                  <a:srgbClr val="FF0000"/>
                </a:solidFill>
              </a:rPr>
              <a:t>nicht</a:t>
            </a:r>
            <a:r>
              <a:rPr lang="fr-FR" sz="2000" b="1" dirty="0" smtClean="0">
                <a:solidFill>
                  <a:srgbClr val="FF0000"/>
                </a:solidFill>
              </a:rPr>
              <a:t> </a:t>
            </a:r>
            <a:r>
              <a:rPr lang="fr-FR" sz="2000" b="1" dirty="0" err="1" smtClean="0">
                <a:solidFill>
                  <a:srgbClr val="FF0000"/>
                </a:solidFill>
              </a:rPr>
              <a:t>einverstanden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3025908" y="4787245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err="1" smtClean="0">
                <a:solidFill>
                  <a:srgbClr val="FF0000"/>
                </a:solidFill>
              </a:rPr>
              <a:t>Museumsklub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765149" y="5118926"/>
            <a:ext cx="48188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err="1">
                <a:solidFill>
                  <a:srgbClr val="FF0000"/>
                </a:solidFill>
              </a:rPr>
              <a:t>i</a:t>
            </a:r>
            <a:r>
              <a:rPr lang="fr-FR" sz="2000" b="1" dirty="0" err="1" smtClean="0">
                <a:solidFill>
                  <a:srgbClr val="FF0000"/>
                </a:solidFill>
              </a:rPr>
              <a:t>st</a:t>
            </a:r>
            <a:r>
              <a:rPr lang="fr-FR" sz="2000" b="1" dirty="0" smtClean="0">
                <a:solidFill>
                  <a:srgbClr val="FF0000"/>
                </a:solidFill>
              </a:rPr>
              <a:t> </a:t>
            </a:r>
            <a:r>
              <a:rPr lang="fr-FR" sz="2000" b="1" dirty="0" err="1" smtClean="0">
                <a:solidFill>
                  <a:srgbClr val="FF0000"/>
                </a:solidFill>
              </a:rPr>
              <a:t>nicht</a:t>
            </a:r>
            <a:r>
              <a:rPr lang="fr-FR" sz="2000" b="1" dirty="0" smtClean="0">
                <a:solidFill>
                  <a:srgbClr val="FF0000"/>
                </a:solidFill>
              </a:rPr>
              <a:t> </a:t>
            </a:r>
            <a:r>
              <a:rPr lang="fr-FR" sz="2000" b="1" dirty="0" err="1" smtClean="0">
                <a:solidFill>
                  <a:srgbClr val="FF0000"/>
                </a:solidFill>
              </a:rPr>
              <a:t>dafür</a:t>
            </a:r>
            <a:r>
              <a:rPr lang="fr-FR" sz="2000" b="1" dirty="0" smtClean="0">
                <a:solidFill>
                  <a:srgbClr val="FF0000"/>
                </a:solidFill>
              </a:rPr>
              <a:t> / </a:t>
            </a:r>
            <a:r>
              <a:rPr lang="fr-FR" sz="2000" b="1" dirty="0" err="1" smtClean="0">
                <a:solidFill>
                  <a:srgbClr val="FF0000"/>
                </a:solidFill>
              </a:rPr>
              <a:t>ist</a:t>
            </a:r>
            <a:r>
              <a:rPr lang="fr-FR" sz="2000" b="1" dirty="0" smtClean="0">
                <a:solidFill>
                  <a:srgbClr val="FF0000"/>
                </a:solidFill>
              </a:rPr>
              <a:t> </a:t>
            </a:r>
            <a:r>
              <a:rPr lang="fr-FR" sz="2000" b="1" dirty="0" err="1" smtClean="0">
                <a:solidFill>
                  <a:srgbClr val="FF0000"/>
                </a:solidFill>
              </a:rPr>
              <a:t>nicht</a:t>
            </a:r>
            <a:r>
              <a:rPr lang="fr-FR" sz="2000" b="1" dirty="0" smtClean="0">
                <a:solidFill>
                  <a:srgbClr val="FF0000"/>
                </a:solidFill>
              </a:rPr>
              <a:t> </a:t>
            </a:r>
            <a:r>
              <a:rPr lang="fr-FR" sz="2000" b="1" dirty="0" err="1" smtClean="0">
                <a:solidFill>
                  <a:srgbClr val="FF0000"/>
                </a:solidFill>
              </a:rPr>
              <a:t>einverstanden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221673" y="5906695"/>
            <a:ext cx="83337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err="1" smtClean="0">
                <a:solidFill>
                  <a:srgbClr val="FF0000"/>
                </a:solidFill>
              </a:rPr>
              <a:t>Straßenfest</a:t>
            </a:r>
            <a:r>
              <a:rPr lang="fr-FR" sz="2000" b="1" dirty="0" smtClean="0">
                <a:solidFill>
                  <a:srgbClr val="FF0000"/>
                </a:solidFill>
              </a:rPr>
              <a:t>, </a:t>
            </a:r>
            <a:r>
              <a:rPr lang="fr-FR" sz="2000" b="1" dirty="0" err="1" smtClean="0">
                <a:solidFill>
                  <a:srgbClr val="FF0000"/>
                </a:solidFill>
              </a:rPr>
              <a:t>um</a:t>
            </a:r>
            <a:r>
              <a:rPr lang="fr-FR" sz="2000" b="1" dirty="0" smtClean="0">
                <a:solidFill>
                  <a:srgbClr val="FF0000"/>
                </a:solidFill>
              </a:rPr>
              <a:t> </a:t>
            </a:r>
            <a:r>
              <a:rPr lang="fr-FR" sz="2000" b="1" dirty="0" err="1" smtClean="0">
                <a:solidFill>
                  <a:srgbClr val="FF0000"/>
                </a:solidFill>
              </a:rPr>
              <a:t>Leute</a:t>
            </a:r>
            <a:r>
              <a:rPr lang="fr-FR" sz="2000" b="1" dirty="0" smtClean="0">
                <a:solidFill>
                  <a:srgbClr val="FF0000"/>
                </a:solidFill>
              </a:rPr>
              <a:t> </a:t>
            </a:r>
            <a:r>
              <a:rPr lang="fr-FR" sz="2000" b="1" dirty="0" err="1" smtClean="0">
                <a:solidFill>
                  <a:srgbClr val="FF0000"/>
                </a:solidFill>
              </a:rPr>
              <a:t>kennenzulernen</a:t>
            </a:r>
            <a:r>
              <a:rPr lang="fr-FR" sz="2000" b="1" dirty="0" smtClean="0">
                <a:solidFill>
                  <a:srgbClr val="FF0000"/>
                </a:solidFill>
              </a:rPr>
              <a:t>, </a:t>
            </a:r>
            <a:r>
              <a:rPr lang="fr-FR" sz="2000" b="1" dirty="0" err="1" smtClean="0">
                <a:solidFill>
                  <a:srgbClr val="FF0000"/>
                </a:solidFill>
              </a:rPr>
              <a:t>sich</a:t>
            </a:r>
            <a:r>
              <a:rPr lang="fr-FR" sz="2000" b="1" dirty="0" smtClean="0">
                <a:solidFill>
                  <a:srgbClr val="FF0000"/>
                </a:solidFill>
              </a:rPr>
              <a:t> </a:t>
            </a:r>
            <a:r>
              <a:rPr lang="fr-FR" sz="2000" b="1" dirty="0" err="1" smtClean="0">
                <a:solidFill>
                  <a:srgbClr val="FF0000"/>
                </a:solidFill>
              </a:rPr>
              <a:t>zu</a:t>
            </a:r>
            <a:r>
              <a:rPr lang="fr-FR" sz="2000" b="1" dirty="0" smtClean="0">
                <a:solidFill>
                  <a:srgbClr val="FF0000"/>
                </a:solidFill>
              </a:rPr>
              <a:t> </a:t>
            </a:r>
            <a:r>
              <a:rPr lang="fr-FR" sz="2000" b="1" dirty="0" err="1" smtClean="0">
                <a:solidFill>
                  <a:srgbClr val="FF0000"/>
                </a:solidFill>
              </a:rPr>
              <a:t>amüsieren</a:t>
            </a:r>
            <a:r>
              <a:rPr lang="fr-FR" sz="2000" b="1" dirty="0" smtClean="0">
                <a:solidFill>
                  <a:srgbClr val="FF0000"/>
                </a:solidFill>
              </a:rPr>
              <a:t> </a:t>
            </a:r>
            <a:r>
              <a:rPr lang="fr-FR" sz="2000" b="1" dirty="0" err="1" smtClean="0">
                <a:solidFill>
                  <a:srgbClr val="FF0000"/>
                </a:solidFill>
              </a:rPr>
              <a:t>und</a:t>
            </a:r>
            <a:r>
              <a:rPr lang="fr-FR" sz="2000" b="1" dirty="0" smtClean="0">
                <a:solidFill>
                  <a:srgbClr val="FF0000"/>
                </a:solidFill>
              </a:rPr>
              <a:t> </a:t>
            </a:r>
            <a:r>
              <a:rPr lang="fr-FR" sz="2000" b="1" dirty="0" err="1" smtClean="0">
                <a:solidFill>
                  <a:srgbClr val="FF0000"/>
                </a:solidFill>
              </a:rPr>
              <a:t>Spaß</a:t>
            </a:r>
            <a:r>
              <a:rPr lang="fr-FR" sz="2000" b="1" dirty="0" smtClean="0">
                <a:solidFill>
                  <a:srgbClr val="FF0000"/>
                </a:solidFill>
              </a:rPr>
              <a:t> </a:t>
            </a:r>
            <a:r>
              <a:rPr lang="fr-FR" sz="2000" b="1" dirty="0" err="1" smtClean="0">
                <a:solidFill>
                  <a:srgbClr val="FF0000"/>
                </a:solidFill>
              </a:rPr>
              <a:t>zu</a:t>
            </a:r>
            <a:r>
              <a:rPr lang="fr-FR" sz="2000" b="1" dirty="0" smtClean="0">
                <a:solidFill>
                  <a:srgbClr val="FF0000"/>
                </a:solidFill>
              </a:rPr>
              <a:t> </a:t>
            </a:r>
            <a:r>
              <a:rPr lang="fr-FR" sz="2000" b="1" dirty="0" err="1" smtClean="0">
                <a:solidFill>
                  <a:srgbClr val="FF0000"/>
                </a:solidFill>
              </a:rPr>
              <a:t>haben</a:t>
            </a:r>
            <a:endParaRPr lang="fr-FR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162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13416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WER SCHLÄGT WAS VOR? WOZU?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8BB047D-A6CD-43AB-96F0-683C726B586B}" type="slidenum">
              <a:rPr lang="fr-FR" noProof="0" smtClean="0"/>
              <a:pPr rtl="0"/>
              <a:t>11</a:t>
            </a:fld>
            <a:endParaRPr lang="fr-FR" noProof="0" dirty="0"/>
          </a:p>
        </p:txBody>
      </p:sp>
      <p:sp>
        <p:nvSpPr>
          <p:cNvPr id="4" name="ZoneTexte 3"/>
          <p:cNvSpPr txBox="1"/>
          <p:nvPr/>
        </p:nvSpPr>
        <p:spPr>
          <a:xfrm>
            <a:off x="289894" y="1566085"/>
            <a:ext cx="86255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Lisa, Justus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Ariane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möchten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ein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Jugendzentrum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 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C:\Users\Pierre\Pictures\Bibliothèque multimédia Microsoft\j043395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5349" y="48717"/>
            <a:ext cx="1266651" cy="1264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 rot="20609200">
            <a:off x="7918548" y="5600528"/>
            <a:ext cx="4818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" panose="020B0606020104020203" pitchFamily="34" charset="0"/>
              </a:rPr>
              <a:t>Sport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" panose="020B0606020104020203" pitchFamily="34" charset="0"/>
              </a:rPr>
              <a:t>treiben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" panose="020B0606020104020203" pitchFamily="34" charset="0"/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" panose="020B0606020104020203" pitchFamily="34" charset="0"/>
              </a:rPr>
              <a:t>und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" panose="020B0606020104020203" pitchFamily="34" charset="0"/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" panose="020B0606020104020203" pitchFamily="34" charset="0"/>
              </a:rPr>
              <a:t>Musik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" panose="020B0606020104020203" pitchFamily="34" charset="0"/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" panose="020B0606020104020203" pitchFamily="34" charset="0"/>
              </a:rPr>
              <a:t>spielen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 Condensed" panose="020B0606020104020203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 rot="20972412">
            <a:off x="145979" y="5434641"/>
            <a:ext cx="49425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" panose="020B0606020104020203" pitchFamily="34" charset="0"/>
              </a:rPr>
              <a:t>a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" panose="020B0606020104020203" pitchFamily="34" charset="0"/>
              </a:rPr>
              <a:t>lle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" panose="020B0606020104020203" pitchFamily="34" charset="0"/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" panose="020B0606020104020203" pitchFamily="34" charset="0"/>
              </a:rPr>
              <a:t>Stadtteile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" panose="020B0606020104020203" pitchFamily="34" charset="0"/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" panose="020B0606020104020203" pitchFamily="34" charset="0"/>
              </a:rPr>
              <a:t>von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" panose="020B0606020104020203" pitchFamily="34" charset="0"/>
              </a:rPr>
              <a:t> Schwerin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" panose="020B0606020104020203" pitchFamily="34" charset="0"/>
              </a:rPr>
              <a:t>verbinden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 Condensed" panose="020B0606020104020203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50615" y="2692278"/>
            <a:ext cx="86255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Christian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schlägt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ein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Fußballturnier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vor,  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ZoneTexte 9"/>
          <p:cNvSpPr txBox="1"/>
          <p:nvPr/>
        </p:nvSpPr>
        <p:spPr>
          <a:xfrm rot="499966">
            <a:off x="5117491" y="5580688"/>
            <a:ext cx="4818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" panose="020B0606020104020203" pitchFamily="34" charset="0"/>
              </a:rPr>
              <a:t>n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" panose="020B0606020104020203" pitchFamily="34" charset="0"/>
              </a:rPr>
              <a:t>eue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" panose="020B0606020104020203" pitchFamily="34" charset="0"/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" panose="020B0606020104020203" pitchFamily="34" charset="0"/>
              </a:rPr>
              <a:t>Leute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" panose="020B0606020104020203" pitchFamily="34" charset="0"/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" panose="020B0606020104020203" pitchFamily="34" charset="0"/>
              </a:rPr>
              <a:t>kennen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" panose="020B0606020104020203" pitchFamily="34" charset="0"/>
              </a:rPr>
              <a:t>/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" panose="020B0606020104020203" pitchFamily="34" charset="0"/>
              </a:rPr>
              <a:t>lernen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 Condensed" panose="020B0606020104020203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532910" y="6122226"/>
            <a:ext cx="18426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" panose="020B0606020104020203" pitchFamily="34" charset="0"/>
              </a:rPr>
              <a:t>Spaß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" panose="020B0606020104020203" pitchFamily="34" charset="0"/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" panose="020B0606020104020203" pitchFamily="34" charset="0"/>
              </a:rPr>
              <a:t>haben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 Condensed" panose="020B0606020104020203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250615" y="3763969"/>
            <a:ext cx="86255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Justus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schlägt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ein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Straßenfest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vor,  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89894" y="2031529"/>
            <a:ext cx="86255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Musik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zu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spielen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7934806" y="1575863"/>
            <a:ext cx="4174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Sport </a:t>
            </a: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zu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treiben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5933860" y="2692278"/>
            <a:ext cx="6303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Stadtteile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von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Schwerin 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289894" y="3147944"/>
            <a:ext cx="6303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zu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verbinden</a:t>
            </a: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5230802" y="3761384"/>
            <a:ext cx="5982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Leute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kennen</a:t>
            </a: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zu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lernen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250615" y="4192962"/>
            <a:ext cx="86255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Spaß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zu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haben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Ellipse 5"/>
          <p:cNvSpPr/>
          <p:nvPr/>
        </p:nvSpPr>
        <p:spPr>
          <a:xfrm>
            <a:off x="8386618" y="3733960"/>
            <a:ext cx="1080655" cy="710101"/>
          </a:xfrm>
          <a:prstGeom prst="ellipse">
            <a:avLst/>
          </a:prstGeom>
          <a:noFill/>
          <a:ln w="381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3007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  <p:bldP spid="13" grpId="0"/>
      <p:bldP spid="14" grpId="0"/>
      <p:bldP spid="15" grpId="0"/>
      <p:bldP spid="16" grpId="0"/>
      <p:bldP spid="17" grpId="0"/>
      <p:bldP spid="18" grpId="0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8BB047D-A6CD-43AB-96F0-683C726B586B}" type="slidenum">
              <a:rPr lang="fr-FR" noProof="0" smtClean="0"/>
              <a:pPr rtl="0"/>
              <a:t>12</a:t>
            </a:fld>
            <a:endParaRPr lang="fr-FR" noProof="0" dirty="0"/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xmlns="" id="{EB6F7E60-1DA4-0C4D-BFC7-12B6BA5AD88E}"/>
              </a:ext>
            </a:extLst>
          </p:cNvPr>
          <p:cNvSpPr txBox="1">
            <a:spLocks/>
          </p:cNvSpPr>
          <p:nvPr/>
        </p:nvSpPr>
        <p:spPr>
          <a:xfrm>
            <a:off x="1263999" y="2276308"/>
            <a:ext cx="11468100" cy="98940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Pour exprimer le but, on peut utiliser une proposition 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infinitive</a:t>
            </a:r>
          </a:p>
          <a:p>
            <a:pPr marL="0" indent="0">
              <a:buNone/>
            </a:pP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introduite 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</a:t>
            </a: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de-DE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endParaRPr lang="fr-F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itre 2"/>
          <p:cNvSpPr txBox="1">
            <a:spLocks/>
          </p:cNvSpPr>
          <p:nvPr/>
        </p:nvSpPr>
        <p:spPr>
          <a:xfrm>
            <a:off x="499488" y="276121"/>
            <a:ext cx="11465168" cy="103749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BILAN GRAMMATICAL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391886" y="1583871"/>
            <a:ext cx="52986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Comment exprimer un but :</a:t>
            </a:r>
            <a:endParaRPr lang="fr-F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4" descr="C:\Users\Pierre\Pictures\Bibliothèque multimédia Microsoft\j043395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5349" y="48717"/>
            <a:ext cx="1266651" cy="1264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xmlns="" id="{EB6F7E60-1DA4-0C4D-BFC7-12B6BA5AD88E}"/>
              </a:ext>
            </a:extLst>
          </p:cNvPr>
          <p:cNvSpPr txBox="1">
            <a:spLocks/>
          </p:cNvSpPr>
          <p:nvPr/>
        </p:nvSpPr>
        <p:spPr>
          <a:xfrm>
            <a:off x="1263999" y="3488870"/>
            <a:ext cx="11468100" cy="98940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Wozu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treibt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er Sport? 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 Er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will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fit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bleiben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!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endParaRPr lang="fr-F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xmlns="" id="{EB6F7E60-1DA4-0C4D-BFC7-12B6BA5AD88E}"/>
              </a:ext>
            </a:extLst>
          </p:cNvPr>
          <p:cNvSpPr txBox="1">
            <a:spLocks/>
          </p:cNvSpPr>
          <p:nvPr/>
        </p:nvSpPr>
        <p:spPr>
          <a:xfrm>
            <a:off x="1263999" y="4542503"/>
            <a:ext cx="11468100" cy="98940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treibt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Sport, </a:t>
            </a:r>
            <a:r>
              <a:rPr lang="de-DE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endParaRPr lang="fr-F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Flèche courbée vers la droite 2"/>
          <p:cNvSpPr/>
          <p:nvPr/>
        </p:nvSpPr>
        <p:spPr>
          <a:xfrm>
            <a:off x="717586" y="3733748"/>
            <a:ext cx="546413" cy="1210177"/>
          </a:xfrm>
          <a:prstGeom prst="curvedRightArrow">
            <a:avLst>
              <a:gd name="adj1" fmla="val 25000"/>
              <a:gd name="adj2" fmla="val 86350"/>
              <a:gd name="adj3" fmla="val 435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xmlns="" id="{EB6F7E60-1DA4-0C4D-BFC7-12B6BA5AD88E}"/>
              </a:ext>
            </a:extLst>
          </p:cNvPr>
          <p:cNvSpPr txBox="1">
            <a:spLocks/>
          </p:cNvSpPr>
          <p:nvPr/>
        </p:nvSpPr>
        <p:spPr>
          <a:xfrm>
            <a:off x="3705269" y="4542503"/>
            <a:ext cx="11468100" cy="98940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fit </a:t>
            </a: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zu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bleiben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!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endParaRPr lang="fr-F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xmlns="" id="{EB6F7E60-1DA4-0C4D-BFC7-12B6BA5AD88E}"/>
              </a:ext>
            </a:extLst>
          </p:cNvPr>
          <p:cNvSpPr txBox="1">
            <a:spLocks/>
          </p:cNvSpPr>
          <p:nvPr/>
        </p:nvSpPr>
        <p:spPr>
          <a:xfrm>
            <a:off x="1263999" y="5089236"/>
            <a:ext cx="10700657" cy="116723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verbe est 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donc à 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l’infinitif, en position finale, et il est précédé par </a:t>
            </a: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zu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de-DE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endParaRPr lang="fr-F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Accolade ouvrante 11"/>
          <p:cNvSpPr/>
          <p:nvPr/>
        </p:nvSpPr>
        <p:spPr>
          <a:xfrm rot="16200000">
            <a:off x="4893087" y="3892277"/>
            <a:ext cx="305983" cy="2559814"/>
          </a:xfrm>
          <a:prstGeom prst="leftBrace">
            <a:avLst>
              <a:gd name="adj1" fmla="val 8333"/>
              <a:gd name="adj2" fmla="val 49026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902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3" grpId="0" animBg="1"/>
      <p:bldP spid="10" grpId="0"/>
      <p:bldP spid="11" grpId="0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(BUCH SEITE 61)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8BB047D-A6CD-43AB-96F0-683C726B586B}" type="slidenum">
              <a:rPr lang="fr-FR" noProof="0" smtClean="0"/>
              <a:pPr rtl="0"/>
              <a:t>13</a:t>
            </a:fld>
            <a:endParaRPr lang="fr-FR" noProof="0" dirty="0"/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Picture 4" descr="C:\Users\Pierre\Pictures\Bibliothèque multimédia Microsoft\j043395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324" y="2082461"/>
            <a:ext cx="1266651" cy="1264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179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8BB047D-A6CD-43AB-96F0-683C726B586B}" type="slidenum">
              <a:rPr lang="fr-FR" noProof="0" smtClean="0"/>
              <a:pPr rtl="0"/>
              <a:t>14</a:t>
            </a:fld>
            <a:endParaRPr lang="fr-FR" noProof="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930" y="1766207"/>
            <a:ext cx="7216140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22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(ÜBUNGSHEFT SEITE 39)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8BB047D-A6CD-43AB-96F0-683C726B586B}" type="slidenum">
              <a:rPr lang="fr-FR" noProof="0" smtClean="0"/>
              <a:pPr rtl="0"/>
              <a:t>15</a:t>
            </a:fld>
            <a:endParaRPr lang="fr-FR" noProof="0" dirty="0"/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Picture 4" descr="C:\Users\Pierre\Pictures\Bibliothèque multimédia Microsoft\j043395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324" y="2082461"/>
            <a:ext cx="1266651" cy="1264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255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8BB047D-A6CD-43AB-96F0-683C726B586B}" type="slidenum">
              <a:rPr lang="fr-FR" noProof="0" smtClean="0"/>
              <a:pPr rtl="0"/>
              <a:t>16</a:t>
            </a:fld>
            <a:endParaRPr lang="fr-FR" noProof="0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195" y="1632857"/>
            <a:ext cx="10895134" cy="5018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24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(ÜBUNGSHEFT SEITE 40)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8BB047D-A6CD-43AB-96F0-683C726B586B}" type="slidenum">
              <a:rPr lang="fr-FR" noProof="0" smtClean="0"/>
              <a:pPr rtl="0"/>
              <a:t>17</a:t>
            </a:fld>
            <a:endParaRPr lang="fr-FR" noProof="0" dirty="0"/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Picture 4" descr="C:\Users\Pierre\Pictures\Bibliothèque multimédia Microsoft\j043395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324" y="2082461"/>
            <a:ext cx="1266651" cy="1264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732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8BB047D-A6CD-43AB-96F0-683C726B586B}" type="slidenum">
              <a:rPr lang="fr-FR" noProof="0" smtClean="0"/>
              <a:pPr rtl="0"/>
              <a:t>18</a:t>
            </a:fld>
            <a:endParaRPr lang="fr-FR" noProof="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704" y="65314"/>
            <a:ext cx="112812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8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xmlns="" id="{E68E31FD-BE74-4CB3-A5A5-652148351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dirty="0" smtClean="0"/>
              <a:t>SCHWERIN (NORDDEUTSCHLAND)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828341D9-3B78-467A-9828-B85D230F5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8BB047D-A6CD-43AB-96F0-683C726B586B}" type="slidenum">
              <a:rPr lang="fr-FR" smtClean="0"/>
              <a:pPr/>
              <a:t>2</a:t>
            </a:fld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84"/>
          <a:stretch/>
        </p:blipFill>
        <p:spPr>
          <a:xfrm>
            <a:off x="1137389" y="1724954"/>
            <a:ext cx="9396572" cy="498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54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8BB047D-A6CD-43AB-96F0-683C726B586B}" type="slidenum">
              <a:rPr lang="fr-FR" noProof="0" smtClean="0"/>
              <a:pPr rtl="0"/>
              <a:t>3</a:t>
            </a:fld>
            <a:endParaRPr lang="fr-FR" noProof="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603" y="0"/>
            <a:ext cx="9655896" cy="6858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0" y="2668386"/>
            <a:ext cx="24696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 IST EIN JUGENDRAT?</a:t>
            </a:r>
            <a:endParaRPr lang="fr-F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à coins arrondis 5"/>
          <p:cNvSpPr/>
          <p:nvPr/>
        </p:nvSpPr>
        <p:spPr>
          <a:xfrm rot="268801">
            <a:off x="9700953" y="606829"/>
            <a:ext cx="2044931" cy="1388226"/>
          </a:xfrm>
          <a:prstGeom prst="roundRect">
            <a:avLst/>
          </a:prstGeom>
          <a:noFill/>
          <a:ln w="381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0" y="4314851"/>
            <a:ext cx="24696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WER IST DIE FRAU IN DER MITTE?</a:t>
            </a:r>
            <a:endParaRPr lang="fr-F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8735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HÖR GUT ZU!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8BB047D-A6CD-43AB-96F0-683C726B586B}" type="slidenum">
              <a:rPr lang="fr-FR" noProof="0" smtClean="0"/>
              <a:pPr rtl="0"/>
              <a:t>4</a:t>
            </a:fld>
            <a:endParaRPr lang="fr-FR" noProof="0" dirty="0"/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1" name="Picture 2" descr="C:\Users\Pierre\Pictures\Bibliothèque multimédia Microsoft\j043393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932" y="2060802"/>
            <a:ext cx="1363436" cy="1361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197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WAS SCHLAGT IHR VO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127467" y="148347"/>
            <a:ext cx="487363" cy="48736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19416" y="811964"/>
            <a:ext cx="117573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dirty="0" err="1" smtClean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Hör</a:t>
            </a:r>
            <a:r>
              <a:rPr lang="fr-FR" sz="5400" dirty="0" smtClean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fr-FR" sz="5400" dirty="0" err="1" smtClean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gut</a:t>
            </a:r>
            <a:r>
              <a:rPr lang="fr-FR" sz="5400" dirty="0" smtClean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fr-FR" sz="5400" dirty="0" err="1" smtClean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zu</a:t>
            </a:r>
            <a:r>
              <a:rPr lang="fr-FR" sz="5400" dirty="0" smtClean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fr-FR" sz="5400" dirty="0" err="1" smtClean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und</a:t>
            </a:r>
            <a:r>
              <a:rPr lang="fr-FR" sz="5400" dirty="0" smtClean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 m</a:t>
            </a:r>
            <a:r>
              <a:rPr lang="fr-FR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ach </a:t>
            </a:r>
            <a:r>
              <a:rPr lang="fr-FR" sz="5400" b="0" cap="none" spc="0" dirty="0" err="1" smtClean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dir</a:t>
            </a:r>
            <a:r>
              <a:rPr lang="fr-FR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fr-FR" sz="5400" b="0" cap="none" spc="0" dirty="0" err="1" smtClean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Notizen</a:t>
            </a:r>
            <a:r>
              <a:rPr lang="fr-FR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fr-FR" sz="5400" b="0" cap="none" spc="0" dirty="0" err="1" smtClean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im</a:t>
            </a:r>
            <a:r>
              <a:rPr lang="fr-FR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fr-FR" sz="5400" b="0" cap="none" spc="0" dirty="0" err="1" smtClean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Heft</a:t>
            </a:r>
            <a:r>
              <a:rPr lang="fr-FR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!</a:t>
            </a:r>
            <a:endParaRPr lang="fr-FR" sz="5400" b="0" cap="none" spc="0" dirty="0">
              <a:ln w="0"/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461" y="2044132"/>
            <a:ext cx="6551567" cy="43626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36746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1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8BB047D-A6CD-43AB-96F0-683C726B586B}" type="slidenum">
              <a:rPr lang="fr-FR" noProof="0" smtClean="0"/>
              <a:pPr rtl="0"/>
              <a:t>6</a:t>
            </a:fld>
            <a:endParaRPr lang="fr-FR" noProof="0" dirty="0"/>
          </a:p>
        </p:txBody>
      </p:sp>
      <p:sp>
        <p:nvSpPr>
          <p:cNvPr id="3" name="ZoneTexte 2"/>
          <p:cNvSpPr txBox="1"/>
          <p:nvPr/>
        </p:nvSpPr>
        <p:spPr>
          <a:xfrm>
            <a:off x="1363435" y="1641021"/>
            <a:ext cx="96828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/>
              <a:t>Christian		Justus  		 Ariane		 Lisa</a:t>
            </a:r>
            <a:endParaRPr lang="fr-FR" sz="3200" b="1" dirty="0"/>
          </a:p>
        </p:txBody>
      </p:sp>
      <p:sp>
        <p:nvSpPr>
          <p:cNvPr id="4" name="Flèche vers le bas 3"/>
          <p:cNvSpPr/>
          <p:nvPr/>
        </p:nvSpPr>
        <p:spPr>
          <a:xfrm>
            <a:off x="2081893" y="2400300"/>
            <a:ext cx="595993" cy="8001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Flèche vers le bas 4"/>
          <p:cNvSpPr/>
          <p:nvPr/>
        </p:nvSpPr>
        <p:spPr>
          <a:xfrm>
            <a:off x="4479472" y="2400300"/>
            <a:ext cx="595993" cy="8001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lèche vers le bas 5"/>
          <p:cNvSpPr/>
          <p:nvPr/>
        </p:nvSpPr>
        <p:spPr>
          <a:xfrm>
            <a:off x="7296150" y="2400300"/>
            <a:ext cx="595993" cy="8001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lèche vers le bas 6"/>
          <p:cNvSpPr/>
          <p:nvPr/>
        </p:nvSpPr>
        <p:spPr>
          <a:xfrm>
            <a:off x="9729107" y="2400300"/>
            <a:ext cx="595993" cy="8001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WAS SCHLAGT IHR VO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127467" y="14834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991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16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(ÜBUNGSHEFT SEITE 37)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8BB047D-A6CD-43AB-96F0-683C726B586B}" type="slidenum">
              <a:rPr lang="fr-FR" noProof="0" smtClean="0"/>
              <a:pPr rtl="0"/>
              <a:t>7</a:t>
            </a:fld>
            <a:endParaRPr lang="fr-FR" noProof="0" dirty="0"/>
          </a:p>
        </p:txBody>
      </p:sp>
      <p:pic>
        <p:nvPicPr>
          <p:cNvPr id="6" name="Picture 4" descr="C:\Users\Pierre\Pictures\Bibliothèque multimédia Microsoft\j043395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324" y="2082461"/>
            <a:ext cx="1266651" cy="1264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097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8BB047D-A6CD-43AB-96F0-683C726B586B}" type="slidenum">
              <a:rPr lang="fr-FR" noProof="0" smtClean="0"/>
              <a:pPr rtl="0"/>
              <a:t>8</a:t>
            </a:fld>
            <a:endParaRPr lang="fr-FR" noProof="0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73" y="1949392"/>
            <a:ext cx="10607040" cy="3848100"/>
          </a:xfrm>
          <a:prstGeom prst="rect">
            <a:avLst/>
          </a:prstGeom>
        </p:spPr>
      </p:pic>
      <p:pic>
        <p:nvPicPr>
          <p:cNvPr id="9" name="WAS SCHLAGT IHR VO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127467" y="148347"/>
            <a:ext cx="487363" cy="487363"/>
          </a:xfrm>
          <a:prstGeom prst="rect">
            <a:avLst/>
          </a:prstGeom>
        </p:spPr>
      </p:pic>
      <p:cxnSp>
        <p:nvCxnSpPr>
          <p:cNvPr id="11" name="Connecteur droit avec flèche 10"/>
          <p:cNvCxnSpPr/>
          <p:nvPr/>
        </p:nvCxnSpPr>
        <p:spPr>
          <a:xfrm>
            <a:off x="3224893" y="3412672"/>
            <a:ext cx="2849336" cy="23676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 flipV="1">
            <a:off x="3224893" y="3233057"/>
            <a:ext cx="2849336" cy="64038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>
            <a:off x="3224893" y="3934675"/>
            <a:ext cx="2930978" cy="153539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 flipV="1">
            <a:off x="3224893" y="3263674"/>
            <a:ext cx="2849336" cy="109572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 flipV="1">
            <a:off x="3224893" y="3263674"/>
            <a:ext cx="2849336" cy="153267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>
            <a:off x="3224893" y="4866390"/>
            <a:ext cx="2849336" cy="23676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2051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13416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8BB047D-A6CD-43AB-96F0-683C726B586B}" type="slidenum">
              <a:rPr lang="fr-FR" noProof="0" smtClean="0"/>
              <a:pPr rtl="0"/>
              <a:t>9</a:t>
            </a:fld>
            <a:endParaRPr lang="fr-FR" noProof="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84" y="1963783"/>
            <a:ext cx="11239500" cy="412242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4449E9EC-4681-024D-9DAE-52125C5BBF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tretch>
            <a:fillRect/>
          </a:stretch>
        </p:blipFill>
        <p:spPr>
          <a:xfrm>
            <a:off x="1473116" y="3723343"/>
            <a:ext cx="394892" cy="38841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4449E9EC-4681-024D-9DAE-52125C5BBF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tretch>
            <a:fillRect/>
          </a:stretch>
        </p:blipFill>
        <p:spPr>
          <a:xfrm>
            <a:off x="6943187" y="3723343"/>
            <a:ext cx="394892" cy="388419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4449E9EC-4681-024D-9DAE-52125C5BBF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tretch>
            <a:fillRect/>
          </a:stretch>
        </p:blipFill>
        <p:spPr>
          <a:xfrm>
            <a:off x="3995880" y="4613250"/>
            <a:ext cx="394892" cy="388419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4449E9EC-4681-024D-9DAE-52125C5BBF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tretch>
            <a:fillRect/>
          </a:stretch>
        </p:blipFill>
        <p:spPr>
          <a:xfrm>
            <a:off x="7714786" y="4425899"/>
            <a:ext cx="394892" cy="388419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4449E9EC-4681-024D-9DAE-52125C5BBF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tretch>
            <a:fillRect/>
          </a:stretch>
        </p:blipFill>
        <p:spPr>
          <a:xfrm>
            <a:off x="7049323" y="4831383"/>
            <a:ext cx="394892" cy="388419"/>
          </a:xfrm>
          <a:prstGeom prst="rect">
            <a:avLst/>
          </a:prstGeom>
        </p:spPr>
      </p:pic>
      <p:pic>
        <p:nvPicPr>
          <p:cNvPr id="10" name="WAS SCHLAGT IHR VO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127467" y="14834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465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3416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Custom 1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7030A0"/>
      </a:accent1>
      <a:accent2>
        <a:srgbClr val="404040"/>
      </a:accent2>
      <a:accent3>
        <a:srgbClr val="7F7F7F"/>
      </a:accent3>
      <a:accent4>
        <a:srgbClr val="C7A2E3"/>
      </a:accent4>
      <a:accent5>
        <a:srgbClr val="48A1FA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6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4308092_TF33468121.potx" id="{08873370-8F22-44EF-9693-D38B02798A68}" vid="{32DDEFDF-3A3D-4655-B329-A6C8236D0FB3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30CE401-796E-4493-905E-4DDA5AF62AB4}">
  <ds:schemaRefs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16c05727-aa75-4e4a-9b5f-8a80a1165891"/>
    <ds:schemaRef ds:uri="http://schemas.microsoft.com/office/infopath/2007/PartnerControls"/>
    <ds:schemaRef ds:uri="http://purl.org/dc/terms/"/>
    <ds:schemaRef ds:uri="http://purl.org/dc/elements/1.1/"/>
    <ds:schemaRef ds:uri="71af3243-3dd4-4a8d-8c0d-dd76da1f02a5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D46D58D-B27D-4B23-AEA1-AE974AB6221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2949B46-24C4-420B-AB49-DDC88FEB99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Présentation de paysages côtiers</Template>
  <TotalTime>0</TotalTime>
  <Words>284</Words>
  <Application>Microsoft Office PowerPoint</Application>
  <PresentationFormat>Grand écran</PresentationFormat>
  <Paragraphs>77</Paragraphs>
  <Slides>18</Slides>
  <Notes>2</Notes>
  <HiddenSlides>0</HiddenSlides>
  <MMClips>5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3" baseType="lpstr">
      <vt:lpstr>Arial</vt:lpstr>
      <vt:lpstr>Calibri</vt:lpstr>
      <vt:lpstr>Tw Cen MT Condensed</vt:lpstr>
      <vt:lpstr>Wingdings 3</vt:lpstr>
      <vt:lpstr>Thème Office</vt:lpstr>
      <vt:lpstr>WAS SCHLAGT IHR VOR?</vt:lpstr>
      <vt:lpstr>SCHWERIN (NORDDEUTSCHLAND)</vt:lpstr>
      <vt:lpstr>Présentation PowerPoint</vt:lpstr>
      <vt:lpstr>HÖR GUT ZU!</vt:lpstr>
      <vt:lpstr>Présentation PowerPoint</vt:lpstr>
      <vt:lpstr>Présentation PowerPoint</vt:lpstr>
      <vt:lpstr>(ÜBUNGSHEFT SEITE 37)</vt:lpstr>
      <vt:lpstr>Présentation PowerPoint</vt:lpstr>
      <vt:lpstr>Présentation PowerPoint</vt:lpstr>
      <vt:lpstr>Présentation PowerPoint</vt:lpstr>
      <vt:lpstr>WER SCHLÄGT WAS VOR? WOZU?</vt:lpstr>
      <vt:lpstr>Présentation PowerPoint</vt:lpstr>
      <vt:lpstr>(BUCH SEITE 61)</vt:lpstr>
      <vt:lpstr>Présentation PowerPoint</vt:lpstr>
      <vt:lpstr>(ÜBUNGSHEFT SEITE 39)</vt:lpstr>
      <vt:lpstr>Présentation PowerPoint</vt:lpstr>
      <vt:lpstr>(ÜBUNGSHEFT SEITE 40)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2022-05-27T11:10:29Z</dcterms:created>
  <dcterms:modified xsi:type="dcterms:W3CDTF">2022-10-04T15:15:43Z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