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/>
    <p:restoredTop sz="96405"/>
  </p:normalViewPr>
  <p:slideViewPr>
    <p:cSldViewPr snapToGrid="0" snapToObjects="1">
      <p:cViewPr varScale="1">
        <p:scale>
          <a:sx n="88" d="100"/>
          <a:sy n="88" d="100"/>
        </p:scale>
        <p:origin x="8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41868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7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1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70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29164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98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59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61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71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621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799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486FFBE-B3C1-C943-87CF-47630C70E32B}" type="datetimeFigureOut">
              <a:rPr lang="de-DE" smtClean="0"/>
              <a:t>24.09.2022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89161A3-C614-EE49-BBBC-8697EBE7685E}" type="slidenum">
              <a:rPr lang="de-DE" smtClean="0"/>
              <a:t>‹N°›</a:t>
            </a:fld>
            <a:endParaRPr lang="de-D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463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DD93B63-0E97-3C43-A7D0-D770FAE41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396568"/>
            <a:ext cx="8361229" cy="2098226"/>
          </a:xfrm>
        </p:spPr>
        <p:txBody>
          <a:bodyPr/>
          <a:lstStyle/>
          <a:p>
            <a:r>
              <a:rPr lang="de-DE" dirty="0"/>
              <a:t>„Was haltet ihr davon?“</a:t>
            </a:r>
          </a:p>
        </p:txBody>
      </p:sp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42" y="3494794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87" y="3544098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1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49636" y="3861708"/>
            <a:ext cx="242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01" y="2500086"/>
            <a:ext cx="1207861" cy="12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2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5D63521-6B44-404A-B368-BE1D58EC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3041" y="1053444"/>
            <a:ext cx="9506108" cy="56026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A79F3F3-59D4-EE46-A0C5-F08654298000}"/>
              </a:ext>
            </a:extLst>
          </p:cNvPr>
          <p:cNvSpPr txBox="1"/>
          <p:nvPr/>
        </p:nvSpPr>
        <p:spPr>
          <a:xfrm>
            <a:off x="1319349" y="194511"/>
            <a:ext cx="638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den Chat. Was schlägt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Coolskyper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D019D2-25B8-6340-9111-6AF8B64A9EEE}"/>
              </a:ext>
            </a:extLst>
          </p:cNvPr>
          <p:cNvSpPr/>
          <p:nvPr/>
        </p:nvSpPr>
        <p:spPr>
          <a:xfrm rot="162435">
            <a:off x="4231812" y="1858627"/>
            <a:ext cx="5715000" cy="401345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3F0699F-73E3-3C4E-90DA-74C570D7614A}"/>
              </a:ext>
            </a:extLst>
          </p:cNvPr>
          <p:cNvSpPr txBox="1"/>
          <p:nvPr/>
        </p:nvSpPr>
        <p:spPr>
          <a:xfrm>
            <a:off x="7927522" y="194511"/>
            <a:ext cx="392538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macht mit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Markiere in grün!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hat keine Lust? Markiere in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rot!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F0EE9E-A592-A645-8FB1-FC7EB2F79235}"/>
              </a:ext>
            </a:extLst>
          </p:cNvPr>
          <p:cNvSpPr/>
          <p:nvPr/>
        </p:nvSpPr>
        <p:spPr>
          <a:xfrm rot="162435">
            <a:off x="4233257" y="2501118"/>
            <a:ext cx="3122272" cy="401345"/>
          </a:xfrm>
          <a:prstGeom prst="rect">
            <a:avLst/>
          </a:prstGeom>
          <a:solidFill>
            <a:schemeClr val="accent4">
              <a:alpha val="3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943448-4144-AA44-955C-594193B0DB95}"/>
              </a:ext>
            </a:extLst>
          </p:cNvPr>
          <p:cNvSpPr/>
          <p:nvPr/>
        </p:nvSpPr>
        <p:spPr>
          <a:xfrm rot="162435">
            <a:off x="4169178" y="2926303"/>
            <a:ext cx="4718802" cy="401345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2FCF0F-5419-5847-B8DA-ED256777EB33}"/>
              </a:ext>
            </a:extLst>
          </p:cNvPr>
          <p:cNvSpPr/>
          <p:nvPr/>
        </p:nvSpPr>
        <p:spPr>
          <a:xfrm rot="162435">
            <a:off x="7189789" y="3415833"/>
            <a:ext cx="2755371" cy="401345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F0EE9E-A592-A645-8FB1-FC7EB2F79235}"/>
              </a:ext>
            </a:extLst>
          </p:cNvPr>
          <p:cNvSpPr/>
          <p:nvPr/>
        </p:nvSpPr>
        <p:spPr>
          <a:xfrm>
            <a:off x="9537322" y="222632"/>
            <a:ext cx="1819200" cy="401345"/>
          </a:xfrm>
          <a:prstGeom prst="rect">
            <a:avLst/>
          </a:prstGeom>
          <a:solidFill>
            <a:schemeClr val="accent4">
              <a:alpha val="3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F0EE9E-A592-A645-8FB1-FC7EB2F79235}"/>
              </a:ext>
            </a:extLst>
          </p:cNvPr>
          <p:cNvSpPr/>
          <p:nvPr/>
        </p:nvSpPr>
        <p:spPr>
          <a:xfrm>
            <a:off x="9953102" y="716496"/>
            <a:ext cx="1640184" cy="401345"/>
          </a:xfrm>
          <a:prstGeom prst="rect">
            <a:avLst/>
          </a:prstGeom>
          <a:solidFill>
            <a:schemeClr val="accent4">
              <a:alpha val="3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30934"/>
            <a:ext cx="641144" cy="6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732872"/>
            <a:ext cx="641144" cy="6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4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5D63521-6B44-404A-B368-BE1D58EC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3041" y="1053444"/>
            <a:ext cx="9506108" cy="56026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A79F3F3-59D4-EE46-A0C5-F08654298000}"/>
              </a:ext>
            </a:extLst>
          </p:cNvPr>
          <p:cNvSpPr txBox="1"/>
          <p:nvPr/>
        </p:nvSpPr>
        <p:spPr>
          <a:xfrm>
            <a:off x="1319349" y="194511"/>
            <a:ext cx="638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was schlägt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Susl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D019D2-25B8-6340-9111-6AF8B64A9EEE}"/>
              </a:ext>
            </a:extLst>
          </p:cNvPr>
          <p:cNvSpPr/>
          <p:nvPr/>
        </p:nvSpPr>
        <p:spPr>
          <a:xfrm rot="162435">
            <a:off x="4169028" y="3664147"/>
            <a:ext cx="4986344" cy="401345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F0EE9E-A592-A645-8FB1-FC7EB2F79235}"/>
              </a:ext>
            </a:extLst>
          </p:cNvPr>
          <p:cNvSpPr/>
          <p:nvPr/>
        </p:nvSpPr>
        <p:spPr>
          <a:xfrm rot="162435">
            <a:off x="4170901" y="3947078"/>
            <a:ext cx="1628491" cy="401345"/>
          </a:xfrm>
          <a:prstGeom prst="rect">
            <a:avLst/>
          </a:prstGeom>
          <a:solidFill>
            <a:schemeClr val="accent4">
              <a:alpha val="3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574E13D-B138-2B49-94F4-8E273FD63968}"/>
              </a:ext>
            </a:extLst>
          </p:cNvPr>
          <p:cNvSpPr/>
          <p:nvPr/>
        </p:nvSpPr>
        <p:spPr>
          <a:xfrm rot="162435">
            <a:off x="4170688" y="4380220"/>
            <a:ext cx="2009763" cy="401345"/>
          </a:xfrm>
          <a:prstGeom prst="rect">
            <a:avLst/>
          </a:prstGeom>
          <a:solidFill>
            <a:schemeClr val="accent4">
              <a:alpha val="3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3F0699F-73E3-3C4E-90DA-74C570D7614A}"/>
              </a:ext>
            </a:extLst>
          </p:cNvPr>
          <p:cNvSpPr txBox="1"/>
          <p:nvPr/>
        </p:nvSpPr>
        <p:spPr>
          <a:xfrm>
            <a:off x="7927522" y="194511"/>
            <a:ext cx="392538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macht mit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Markiere in grün!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hat keine Lust? Markiere in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rot!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F0EE9E-A592-A645-8FB1-FC7EB2F79235}"/>
              </a:ext>
            </a:extLst>
          </p:cNvPr>
          <p:cNvSpPr/>
          <p:nvPr/>
        </p:nvSpPr>
        <p:spPr>
          <a:xfrm>
            <a:off x="9537322" y="222632"/>
            <a:ext cx="1819200" cy="401345"/>
          </a:xfrm>
          <a:prstGeom prst="rect">
            <a:avLst/>
          </a:prstGeom>
          <a:solidFill>
            <a:schemeClr val="accent4">
              <a:alpha val="3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F0EE9E-A592-A645-8FB1-FC7EB2F79235}"/>
              </a:ext>
            </a:extLst>
          </p:cNvPr>
          <p:cNvSpPr/>
          <p:nvPr/>
        </p:nvSpPr>
        <p:spPr>
          <a:xfrm>
            <a:off x="9953102" y="716496"/>
            <a:ext cx="1640184" cy="401345"/>
          </a:xfrm>
          <a:prstGeom prst="rect">
            <a:avLst/>
          </a:prstGeom>
          <a:solidFill>
            <a:schemeClr val="accent4">
              <a:alpha val="3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30934"/>
            <a:ext cx="641144" cy="6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732872"/>
            <a:ext cx="641144" cy="6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8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5D63521-6B44-404A-B368-BE1D58EC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3041" y="1053444"/>
            <a:ext cx="9506108" cy="56026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A79F3F3-59D4-EE46-A0C5-F08654298000}"/>
              </a:ext>
            </a:extLst>
          </p:cNvPr>
          <p:cNvSpPr txBox="1"/>
          <p:nvPr/>
        </p:nvSpPr>
        <p:spPr>
          <a:xfrm>
            <a:off x="1319349" y="194511"/>
            <a:ext cx="638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schlägt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Coolskyper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vor, wenn es regnet?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D019D2-25B8-6340-9111-6AF8B64A9EEE}"/>
              </a:ext>
            </a:extLst>
          </p:cNvPr>
          <p:cNvSpPr/>
          <p:nvPr/>
        </p:nvSpPr>
        <p:spPr>
          <a:xfrm rot="162435">
            <a:off x="4094102" y="4802468"/>
            <a:ext cx="4986344" cy="740859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312E82-1009-BF41-A1F5-9F998E69A7E9}"/>
              </a:ext>
            </a:extLst>
          </p:cNvPr>
          <p:cNvSpPr/>
          <p:nvPr/>
        </p:nvSpPr>
        <p:spPr>
          <a:xfrm rot="162435">
            <a:off x="6213087" y="5559408"/>
            <a:ext cx="2892787" cy="385305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34B71E-3D10-0840-BC7F-7058D7FA51B5}"/>
              </a:ext>
            </a:extLst>
          </p:cNvPr>
          <p:cNvSpPr/>
          <p:nvPr/>
        </p:nvSpPr>
        <p:spPr>
          <a:xfrm rot="162435">
            <a:off x="5599545" y="5919359"/>
            <a:ext cx="3295423" cy="385305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3F0699F-73E3-3C4E-90DA-74C570D7614A}"/>
              </a:ext>
            </a:extLst>
          </p:cNvPr>
          <p:cNvSpPr txBox="1"/>
          <p:nvPr/>
        </p:nvSpPr>
        <p:spPr>
          <a:xfrm>
            <a:off x="7927522" y="194511"/>
            <a:ext cx="392538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macht mit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Markiere in grün!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hat keine Lust? Markiere in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rot!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F0EE9E-A592-A645-8FB1-FC7EB2F79235}"/>
              </a:ext>
            </a:extLst>
          </p:cNvPr>
          <p:cNvSpPr/>
          <p:nvPr/>
        </p:nvSpPr>
        <p:spPr>
          <a:xfrm>
            <a:off x="9537322" y="222632"/>
            <a:ext cx="1819200" cy="401345"/>
          </a:xfrm>
          <a:prstGeom prst="rect">
            <a:avLst/>
          </a:prstGeom>
          <a:solidFill>
            <a:schemeClr val="accent4">
              <a:alpha val="3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F0EE9E-A592-A645-8FB1-FC7EB2F79235}"/>
              </a:ext>
            </a:extLst>
          </p:cNvPr>
          <p:cNvSpPr/>
          <p:nvPr/>
        </p:nvSpPr>
        <p:spPr>
          <a:xfrm>
            <a:off x="9953102" y="716496"/>
            <a:ext cx="1640184" cy="401345"/>
          </a:xfrm>
          <a:prstGeom prst="rect">
            <a:avLst/>
          </a:prstGeom>
          <a:solidFill>
            <a:schemeClr val="accent4">
              <a:alpha val="3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30934"/>
            <a:ext cx="641144" cy="6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732872"/>
            <a:ext cx="641144" cy="6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2BE9A7B-D203-4849-B1AD-B4F0150AE1C2}"/>
              </a:ext>
            </a:extLst>
          </p:cNvPr>
          <p:cNvSpPr txBox="1"/>
          <p:nvPr/>
        </p:nvSpPr>
        <p:spPr>
          <a:xfrm>
            <a:off x="1274744" y="194511"/>
            <a:ext cx="1050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den Text noch einmal. Notiere in die Tabelle die positiven und negativen Reaktionen.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45593606-D071-DC46-9B29-BA034DFC45BA}"/>
              </a:ext>
            </a:extLst>
          </p:cNvPr>
          <p:cNvCxnSpPr/>
          <p:nvPr/>
        </p:nvCxnSpPr>
        <p:spPr>
          <a:xfrm flipH="1">
            <a:off x="6680437" y="1025508"/>
            <a:ext cx="1858" cy="503320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5A66B1DE-94E1-AC4D-83F8-9E9F857A4152}"/>
              </a:ext>
            </a:extLst>
          </p:cNvPr>
          <p:cNvCxnSpPr>
            <a:cxnSpLocks/>
          </p:cNvCxnSpPr>
          <p:nvPr/>
        </p:nvCxnSpPr>
        <p:spPr>
          <a:xfrm>
            <a:off x="1496015" y="1856505"/>
            <a:ext cx="10108687" cy="6893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2968C5B-9636-5246-9ABD-98C6376C94E8}"/>
              </a:ext>
            </a:extLst>
          </p:cNvPr>
          <p:cNvSpPr txBox="1"/>
          <p:nvPr/>
        </p:nvSpPr>
        <p:spPr>
          <a:xfrm>
            <a:off x="1517886" y="2128282"/>
            <a:ext cx="267807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finde ich toll.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86A86968-7C49-8C46-BEF8-8960AD034D10}"/>
              </a:ext>
            </a:extLst>
          </p:cNvPr>
          <p:cNvSpPr txBox="1"/>
          <p:nvPr/>
        </p:nvSpPr>
        <p:spPr>
          <a:xfrm>
            <a:off x="1517049" y="2694267"/>
            <a:ext cx="394292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bin mit dir einverstanden.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DF59395F-7978-7A4E-9275-30C3DCB762EF}"/>
              </a:ext>
            </a:extLst>
          </p:cNvPr>
          <p:cNvSpPr txBox="1"/>
          <p:nvPr/>
        </p:nvSpPr>
        <p:spPr>
          <a:xfrm>
            <a:off x="1517886" y="3274525"/>
            <a:ext cx="2286779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klingt toll.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B42831A-7A54-194D-8AFB-8E03CDC54AB2}"/>
              </a:ext>
            </a:extLst>
          </p:cNvPr>
          <p:cNvSpPr txBox="1"/>
          <p:nvPr/>
        </p:nvSpPr>
        <p:spPr>
          <a:xfrm>
            <a:off x="1517886" y="3862663"/>
            <a:ext cx="3036768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Idee gefällt mir.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60330CD-D1AA-E747-80D4-2F942E9790D5}"/>
              </a:ext>
            </a:extLst>
          </p:cNvPr>
          <p:cNvSpPr txBox="1"/>
          <p:nvPr/>
        </p:nvSpPr>
        <p:spPr>
          <a:xfrm>
            <a:off x="1517885" y="4472460"/>
            <a:ext cx="5048377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hast Recht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Das ist eine gute Idee!</a:t>
            </a:r>
            <a:endParaRPr lang="de-DE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2A31B72-EA28-944D-A07B-311C4FAB5E2A}"/>
              </a:ext>
            </a:extLst>
          </p:cNvPr>
          <p:cNvSpPr txBox="1"/>
          <p:nvPr/>
        </p:nvSpPr>
        <p:spPr>
          <a:xfrm>
            <a:off x="7133569" y="2128282"/>
            <a:ext cx="302280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habe 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 Lust.</a:t>
            </a:r>
            <a:endParaRPr lang="de-DE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3C43A62-C788-324A-AE94-53B63E5BB5C3}"/>
              </a:ext>
            </a:extLst>
          </p:cNvPr>
          <p:cNvSpPr txBox="1"/>
          <p:nvPr/>
        </p:nvSpPr>
        <p:spPr>
          <a:xfrm>
            <a:off x="7133568" y="2688860"/>
            <a:ext cx="284091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ist langweilig.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EB704691-3FC4-CC4B-A5AB-9F824F5EF649}"/>
              </a:ext>
            </a:extLst>
          </p:cNvPr>
          <p:cNvSpPr txBox="1"/>
          <p:nvPr/>
        </p:nvSpPr>
        <p:spPr>
          <a:xfrm>
            <a:off x="7133568" y="3303811"/>
            <a:ext cx="371676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kommt nicht in Frage!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9C83B746-231E-1940-87B9-E84E211E3D6A}"/>
              </a:ext>
            </a:extLst>
          </p:cNvPr>
          <p:cNvSpPr txBox="1"/>
          <p:nvPr/>
        </p:nvSpPr>
        <p:spPr>
          <a:xfrm>
            <a:off x="7133568" y="4505797"/>
            <a:ext cx="334937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ist nicht mein Ding.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D2F124FA-A15F-2843-A9E2-9A5E358E15F8}"/>
              </a:ext>
            </a:extLst>
          </p:cNvPr>
          <p:cNvSpPr txBox="1"/>
          <p:nvPr/>
        </p:nvSpPr>
        <p:spPr>
          <a:xfrm>
            <a:off x="2690949" y="6292336"/>
            <a:ext cx="767225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 du weitere Ideen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D01F29A1-016F-E448-8BA9-9147FBA44045}"/>
              </a:ext>
            </a:extLst>
          </p:cNvPr>
          <p:cNvSpPr txBox="1"/>
          <p:nvPr/>
        </p:nvSpPr>
        <p:spPr>
          <a:xfrm>
            <a:off x="1512875" y="5141024"/>
            <a:ext cx="225563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bin dafür!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2B9309A2-50C0-1746-ABF6-4CB6884D0955}"/>
              </a:ext>
            </a:extLst>
          </p:cNvPr>
          <p:cNvSpPr txBox="1"/>
          <p:nvPr/>
        </p:nvSpPr>
        <p:spPr>
          <a:xfrm>
            <a:off x="7140000" y="5087555"/>
            <a:ext cx="236966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bin 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dagegen!</a:t>
            </a:r>
            <a:endParaRPr lang="de-DE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16" y="66905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04" y="66237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EB704691-3FC4-CC4B-A5AB-9F824F5EF649}"/>
              </a:ext>
            </a:extLst>
          </p:cNvPr>
          <p:cNvSpPr txBox="1"/>
          <p:nvPr/>
        </p:nvSpPr>
        <p:spPr>
          <a:xfrm>
            <a:off x="7140000" y="3901629"/>
            <a:ext cx="371676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keine gute Idee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2B9309A2-50C0-1746-ABF6-4CB6884D0955}"/>
              </a:ext>
            </a:extLst>
          </p:cNvPr>
          <p:cNvSpPr txBox="1"/>
          <p:nvPr/>
        </p:nvSpPr>
        <p:spPr>
          <a:xfrm>
            <a:off x="7128762" y="5669313"/>
            <a:ext cx="37215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bin 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 dafür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2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Cadrer">
  <a:themeElements>
    <a:clrScheme name="Cadre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dre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e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{B2273BFE-53FE-AB45-94CA-619C9997C87B}tf10001072</Template>
  <TotalTime>119</TotalTime>
  <Words>175</Words>
  <Application>Microsoft Office PowerPoint</Application>
  <PresentationFormat>Grand écran</PresentationFormat>
  <Paragraphs>29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Franklin Gothic Book</vt:lpstr>
      <vt:lpstr>Cadrer</vt:lpstr>
      <vt:lpstr>„Was haltet ihr davon?“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„Was haltet ihr davon?“</dc:title>
  <dc:creator>Violaine Bazin</dc:creator>
  <cp:lastModifiedBy>PB</cp:lastModifiedBy>
  <cp:revision>10</cp:revision>
  <dcterms:created xsi:type="dcterms:W3CDTF">2022-03-19T13:24:53Z</dcterms:created>
  <dcterms:modified xsi:type="dcterms:W3CDTF">2022-09-24T07:56:19Z</dcterms:modified>
</cp:coreProperties>
</file>