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0" r:id="rId2"/>
    <p:sldId id="270" r:id="rId3"/>
    <p:sldId id="271" r:id="rId4"/>
    <p:sldId id="272" r:id="rId5"/>
    <p:sldId id="269" r:id="rId6"/>
    <p:sldId id="275" r:id="rId7"/>
    <p:sldId id="276" r:id="rId8"/>
    <p:sldId id="273" r:id="rId9"/>
    <p:sldId id="274" r:id="rId10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7" y="2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52E5FC-61B9-4186-830B-97DD3A2A4CEA}" type="datetimeFigureOut">
              <a:rPr lang="fr-FR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671F36-AF81-48AC-A5FA-B24EAC9C54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553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B20B35-C61B-43C5-B150-37B56DA1461F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C71F18D2-FB88-4810-8705-66C726E1D24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35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208506-44E2-4A3A-9F92-94D6CAD0F133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E7C44D73-C801-40B1-91B3-69ECFA6F4AF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4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208506-44E2-4A3A-9F92-94D6CAD0F133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E7C44D73-C801-40B1-91B3-69ECFA6F4AF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96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208506-44E2-4A3A-9F92-94D6CAD0F133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E7C44D73-C801-40B1-91B3-69ECFA6F4AF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14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208506-44E2-4A3A-9F92-94D6CAD0F133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E7C44D73-C801-40B1-91B3-69ECFA6F4AF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382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208506-44E2-4A3A-9F92-94D6CAD0F133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E7C44D73-C801-40B1-91B3-69ECFA6F4AF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121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B17C1-31C6-49CB-ADE7-A6F71B9476FD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EE717-1F48-492B-92CC-A83468822F4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549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CD09F-D228-4E9D-AEA2-CD80CB67BF7E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63392-CC5E-4EAB-A000-443994C5D36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68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ADBC7C-C43A-44A4-A955-DC022CA56D82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A9246-641E-4E5C-B573-263A2309E10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73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2379B1-898D-465E-B19E-EAC69036E34B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DFA450AB-F374-4643-905C-4F1522ABDCB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71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9FAD6-F05C-4FFB-9192-33092D49792F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C8FBED60-DC0D-4B87-95C7-E1B861B0D2C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53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4128E-45E2-47EF-9D29-8CDD24824133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85D748E0-0C64-4B8A-875F-DEDFCBB63C4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85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F1D35F-9319-441D-B5ED-5E52F873ACEF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71526-E121-4FBF-9A01-0752960088D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65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ACD46B-53B6-43AC-9BBE-7E65FE7BDE7F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E0E93-FA16-431B-B336-1321497AEA6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80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2B6696-89B1-4490-AF55-BF83F9EFB022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68392-E383-4AA0-9CA0-AF6A7FAE95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65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FA6E0-9182-4EBD-A549-DAF5F3962EAD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2686E099-A913-45D2-8CDC-8541E1CE029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18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208506-44E2-4A3A-9F92-94D6CAD0F133}" type="datetimeFigureOut">
              <a:rPr lang="fr-FR" smtClean="0"/>
              <a:pPr>
                <a:defRPr/>
              </a:pPr>
              <a:t>26/05/2022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E7C44D73-C801-40B1-91B3-69ECFA6F4AF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34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39616" y="1340768"/>
            <a:ext cx="76849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+mn-cs"/>
              </a:rPr>
              <a:t>EINE TOURISTIKWEBSEITE</a:t>
            </a:r>
            <a:endParaRPr lang="fr-FR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08" y="2708920"/>
            <a:ext cx="3670580" cy="3569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1436156"/>
            <a:ext cx="10776520" cy="300088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42614" y="4552552"/>
            <a:ext cx="705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 3" panose="05040102010807070707" pitchFamily="18" charset="2"/>
              </a:rPr>
              <a:t>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Das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Hotel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ist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…er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als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...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42614" y="5199979"/>
            <a:ext cx="705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 3" panose="05040102010807070707" pitchFamily="18" charset="2"/>
              </a:rPr>
              <a:t> 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Der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Campingplatz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ist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...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…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42615" y="5877272"/>
            <a:ext cx="5905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 3" panose="05040102010807070707" pitchFamily="18" charset="2"/>
              </a:rPr>
              <a:t> 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Der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Bauernhof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ist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nicht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...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…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120336" y="4674070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(supériorité)</a:t>
            </a:r>
            <a:endParaRPr lang="fr-F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120336" y="5289433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(égalité)</a:t>
            </a:r>
            <a:endParaRPr lang="fr-F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192344" y="5954216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(infériorité</a:t>
            </a:r>
            <a:r>
              <a:rPr lang="fr-F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</a:t>
            </a:r>
            <a:endParaRPr lang="fr-F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2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517" y="0"/>
            <a:ext cx="12144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39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23792" y="357301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Übungsheft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Seite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77)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" name="Picture 3" descr="C:\Users\P\AppData\Local\Microsoft\Windows\Temporary Internet Files\Content.IE5\2LO13KVS\MC9004339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1988840"/>
            <a:ext cx="136815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5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79" y="0"/>
            <a:ext cx="95460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P\AppData\Local\Microsoft\Windows\Temporary Internet Files\Content.IE5\2LO13KVS\MC9004339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325" y="130176"/>
            <a:ext cx="1282700" cy="12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415480" y="-25618"/>
            <a:ext cx="52578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Bilan grammatical 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16088" y="889001"/>
            <a:ext cx="68405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1) Le </a:t>
            </a:r>
            <a:r>
              <a:rPr lang="fr-FR" sz="28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comparatif d’infériorité :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316088" y="2060576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 3" panose="05040102010807070707" pitchFamily="18" charset="2"/>
              </a:rPr>
              <a:t> 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Der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Campingplatz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ist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nicht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so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teuer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wie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das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Hotel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.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808589" y="1484314"/>
            <a:ext cx="65521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Aber der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Campingplatz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ist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nicht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so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teuer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!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279577" y="1484314"/>
            <a:ext cx="3312368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Das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Hotel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ist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teuer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739827" y="5013176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Le comparatif d’infériorité est donc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la négation du comparatif d’égalité.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316088" y="2852739"/>
            <a:ext cx="3995739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2) Le </a:t>
            </a:r>
            <a:r>
              <a:rPr lang="fr-FR" sz="28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comparatif d’égalité :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316088" y="3419476"/>
            <a:ext cx="4499992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Der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Campingplatz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ist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ruhig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.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311827" y="3419476"/>
            <a:ext cx="50768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Der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Bauernhof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ist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auch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ruhig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.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316088" y="4005264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Wingdings 3" panose="05040102010807070707" pitchFamily="18" charset="2"/>
              </a:rPr>
              <a:t>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  <a:sym typeface="Wingdings"/>
              </a:rPr>
              <a:t> 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Der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Campingplat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ist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so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ruhig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wie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der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Bauernhof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.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  <p:bldP spid="9" grpId="0"/>
      <p:bldP spid="11" grpId="0"/>
      <p:bldP spid="12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23792" y="357301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Buch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Seite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105)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" name="Picture 3" descr="C:\Users\P\AppData\Local\Microsoft\Windows\Temporary Internet Files\Content.IE5\2LO13KVS\MC9004339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1988840"/>
            <a:ext cx="136815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6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332656"/>
            <a:ext cx="7018020" cy="4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23792" y="357301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Übungsheft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Seite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78)</a:t>
            </a:r>
            <a:endParaRPr lang="fr-F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" name="Picture 3" descr="C:\Users\P\AppData\Local\Microsoft\Windows\Temporary Internet Files\Content.IE5\2LO13KVS\MC9004339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1988840"/>
            <a:ext cx="136815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9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78"/>
          <a:stretch/>
        </p:blipFill>
        <p:spPr>
          <a:xfrm>
            <a:off x="1972698" y="1052736"/>
            <a:ext cx="10193369" cy="48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</TotalTime>
  <Words>122</Words>
  <Application>Microsoft Office PowerPoint</Application>
  <PresentationFormat>Grand écran</PresentationFormat>
  <Paragraphs>21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Century Gothic</vt:lpstr>
      <vt:lpstr>Wingdings</vt:lpstr>
      <vt:lpstr>Wingdings 3</vt:lpstr>
      <vt:lpstr>Brin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</dc:creator>
  <cp:lastModifiedBy>PB</cp:lastModifiedBy>
  <cp:revision>34</cp:revision>
  <dcterms:created xsi:type="dcterms:W3CDTF">2011-10-28T10:54:55Z</dcterms:created>
  <dcterms:modified xsi:type="dcterms:W3CDTF">2022-05-26T17:36:33Z</dcterms:modified>
</cp:coreProperties>
</file>