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60" r:id="rId4"/>
    <p:sldId id="257" r:id="rId5"/>
    <p:sldId id="262" r:id="rId6"/>
    <p:sldId id="259" r:id="rId7"/>
    <p:sldId id="263" r:id="rId8"/>
    <p:sldId id="261" r:id="rId9"/>
    <p:sldId id="264" r:id="rId10"/>
    <p:sldId id="315" r:id="rId11"/>
    <p:sldId id="312" r:id="rId12"/>
    <p:sldId id="314" r:id="rId13"/>
    <p:sldId id="310" r:id="rId14"/>
    <p:sldId id="317" r:id="rId15"/>
    <p:sldId id="316" r:id="rId16"/>
    <p:sldId id="311" r:id="rId17"/>
    <p:sldId id="335" r:id="rId18"/>
    <p:sldId id="336" r:id="rId19"/>
    <p:sldId id="337" r:id="rId20"/>
    <p:sldId id="338" r:id="rId21"/>
    <p:sldId id="339" r:id="rId22"/>
    <p:sldId id="340" r:id="rId23"/>
    <p:sldId id="320" r:id="rId24"/>
    <p:sldId id="286" r:id="rId25"/>
    <p:sldId id="292" r:id="rId26"/>
    <p:sldId id="334" r:id="rId27"/>
    <p:sldId id="290" r:id="rId28"/>
    <p:sldId id="293" r:id="rId29"/>
    <p:sldId id="295" r:id="rId30"/>
    <p:sldId id="296" r:id="rId31"/>
    <p:sldId id="297" r:id="rId32"/>
    <p:sldId id="298" r:id="rId33"/>
    <p:sldId id="300" r:id="rId34"/>
    <p:sldId id="322" r:id="rId35"/>
    <p:sldId id="321" r:id="rId36"/>
    <p:sldId id="333" r:id="rId37"/>
    <p:sldId id="332" r:id="rId38"/>
    <p:sldId id="341" r:id="rId39"/>
    <p:sldId id="342" r:id="rId40"/>
    <p:sldId id="344" r:id="rId41"/>
    <p:sldId id="343" r:id="rId42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1BD926-5075-4CFE-8BED-EDF6E9B89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2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82290-CC00-4B2B-8F3B-1ED3E497B65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3845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B174-E0D7-4A12-BBC1-4A1A4A4CF974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342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3944-BD34-4898-A77E-ADFC2C446F7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629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FC-A79F-48B6-A895-1F17869EDAE6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2105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D66CB-48AA-442F-94F2-5FBB635D2B94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607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2556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1151-A17C-463A-AF31-0FFD1B7A1AC9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822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5D004-7734-4FEF-B96F-5DD28CEA5747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734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14AB3-0ADA-45D1-8AA6-4760ADFDEA83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86812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0D6F5-EBE8-4819-AB59-77584D4922A5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2067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0D6F5-EBE8-4819-AB59-77584D4922A5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42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D66CB-48AA-442F-94F2-5FBB635D2B94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1121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673A-965F-453A-A1BD-7200D8348516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572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673A-965F-453A-A1BD-7200D8348516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45467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0D6F5-EBE8-4819-AB59-77584D4922A5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2006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CE5DF-FD45-4759-902B-30DDBCCB1406}" type="slidenum">
              <a:rPr lang="fr-FR" smtClean="0"/>
              <a:pPr eaLnBrk="1" hangingPunct="1"/>
              <a:t>37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440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5D004-7734-4FEF-B96F-5DD28CEA5747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0510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3944-BD34-4898-A77E-ADFC2C446F70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67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FC-A79F-48B6-A895-1F17869EDA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5694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B174-E0D7-4A12-BBC1-4A1A4A4CF974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6674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1151-A17C-463A-AF31-0FFD1B7A1AC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0691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F7F0-D606-4393-9ECC-C260BE4C00C6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28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14AB3-0ADA-45D1-8AA6-4760ADFDEA83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676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6351" y="5589588"/>
            <a:ext cx="67564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5238752" y="1"/>
            <a:ext cx="6953249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5334000" y="0"/>
            <a:ext cx="68580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857213" y="2214555"/>
            <a:ext cx="10363200" cy="1470025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857213" y="3699318"/>
            <a:ext cx="103632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ja-JP" smtClean="0"/>
              <a:t>Cliquez pour modifier le style des sous-titres du masque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8064500" y="6492876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11332634" y="6492876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BE5-6EB6-4D42-8F3F-C542C094FA7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10972800" cy="1143000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22261" y="1500178"/>
            <a:ext cx="10996800" cy="4857780"/>
          </a:xfrm>
        </p:spPr>
        <p:txBody>
          <a:bodyPr vert="eaVert"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0497-8214-4C6E-ADD7-184D8EF68EA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6083318"/>
          </a:xfrm>
        </p:spPr>
        <p:txBody>
          <a:bodyPr vert="eaVert"/>
          <a:lstStyle/>
          <a:p>
            <a:r>
              <a:rPr lang="fr-FR" altLang="ja-JP" smtClean="0"/>
              <a:t>Cliquez pour modifier le style du titre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6083319"/>
          </a:xfrm>
        </p:spPr>
        <p:txBody>
          <a:bodyPr vert="eaVert"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5F8F-8A01-49EF-9CAD-DC7FD5E0F6F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ja-JP" smtClean="0"/>
              <a:t>Cliquez pour modifier le style des sous-titres du masque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3703-F2F5-45C8-A78F-946AC820DB6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622262" y="1857371"/>
            <a:ext cx="10998277" cy="4429151"/>
          </a:xfrm>
        </p:spPr>
        <p:txBody>
          <a:bodyPr/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557F-A0A7-4E75-AC29-B9300676F1A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104902" y="3357552"/>
            <a:ext cx="908687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104902" y="1857365"/>
            <a:ext cx="9086877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11332634" y="6492876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D84A-670F-4196-B88E-8B9AEB7033C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609600" y="1785926"/>
            <a:ext cx="53848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6197600" y="1785926"/>
            <a:ext cx="53848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4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94EE-7207-48B7-8D55-8BD3A07C5FC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6351" y="5589588"/>
            <a:ext cx="67564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609600" y="132079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609600" y="1960561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6193367" y="1320799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6193367" y="1960561"/>
            <a:ext cx="5385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00E4-EA17-4E4E-906A-318BA1D16BC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704851" y="2501900"/>
            <a:ext cx="10972800" cy="1143000"/>
          </a:xfrm>
        </p:spPr>
        <p:txBody>
          <a:bodyPr/>
          <a:lstStyle/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8FDC-0AA6-40FA-813C-1773458766A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25A5-DB9D-4207-A808-D803E1A7095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96863" y="785794"/>
            <a:ext cx="36893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476739" y="785794"/>
            <a:ext cx="6096043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609603" y="2000240"/>
            <a:ext cx="3689376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0F56-D98D-486F-8F7F-26DC900451E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952728" y="285728"/>
            <a:ext cx="6381795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altLang="ja-JP" smtClean="0"/>
              <a:t>Cliquez pour modifier le style du titre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3244831" y="1142985"/>
            <a:ext cx="5810291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altLang="ja-JP" noProof="0" smtClean="0"/>
              <a:t>Cliquez sur l'icône pour ajouter une image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2571725" y="4929200"/>
            <a:ext cx="7522688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5962651" y="6494464"/>
            <a:ext cx="20383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8064500" y="6494464"/>
            <a:ext cx="3191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11332634" y="6494464"/>
            <a:ext cx="8593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3871-1EE7-4276-A2E5-AFBD43C17AE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5238752" y="1"/>
            <a:ext cx="6953249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622300" y="1857376"/>
            <a:ext cx="1099820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5962651" y="6492876"/>
            <a:ext cx="2038349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8064500" y="6492876"/>
            <a:ext cx="3194051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11334752" y="6492876"/>
            <a:ext cx="857249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995CF4-DCCD-4B0C-9A6C-843F559B88B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11292417" y="5716589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609600" y="6429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5334000" y="0"/>
            <a:ext cx="68580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6353" y="5589626"/>
            <a:ext cx="6756403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1" r:id="rId2"/>
    <p:sldLayoutId id="2147483766" r:id="rId3"/>
    <p:sldLayoutId id="2147483767" r:id="rId4"/>
    <p:sldLayoutId id="2147483768" r:id="rId5"/>
    <p:sldLayoutId id="2147483762" r:id="rId6"/>
    <p:sldLayoutId id="2147483763" r:id="rId7"/>
    <p:sldLayoutId id="2147483769" r:id="rId8"/>
    <p:sldLayoutId id="2147483770" r:id="rId9"/>
    <p:sldLayoutId id="2147483771" r:id="rId10"/>
    <p:sldLayoutId id="214748377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0786" y="306896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1700214"/>
            <a:ext cx="4489450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ée 4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77" y="1268760"/>
            <a:ext cx="4646613" cy="34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17138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1695451"/>
            <a:ext cx="46291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ée 4"/>
          <p:cNvSpPr/>
          <p:nvPr/>
        </p:nvSpPr>
        <p:spPr>
          <a:xfrm>
            <a:off x="3215680" y="25816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1557339"/>
            <a:ext cx="42100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4151314" y="1341438"/>
            <a:ext cx="4321175" cy="32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4295775" y="1773238"/>
            <a:ext cx="424815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ouée 3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39" y="1484313"/>
            <a:ext cx="4537075" cy="302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3071664" y="26064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863752" y="2209090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189217" y="1469777"/>
            <a:ext cx="674535" cy="739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Berlin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Berlin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6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275334" y="824598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2674856" y="1041182"/>
            <a:ext cx="365238" cy="269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Kiel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Kiel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1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147095" y="5733256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>
            <a:stCxn id="9" idx="2"/>
          </p:cNvCxnSpPr>
          <p:nvPr/>
        </p:nvCxnSpPr>
        <p:spPr>
          <a:xfrm>
            <a:off x="3117577" y="1623665"/>
            <a:ext cx="168399" cy="40375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8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1557339"/>
            <a:ext cx="42100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087938" y="5157789"/>
            <a:ext cx="23034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</a:t>
            </a: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504" y="0"/>
            <a:ext cx="1495997" cy="14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142437" y="2365819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495600" y="1434043"/>
            <a:ext cx="543283" cy="914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Hannover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Hannover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3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847528" y="5157192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072035" y="1434043"/>
            <a:ext cx="966849" cy="36511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Stuttgart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Stuttgart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5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" y="116632"/>
            <a:ext cx="49291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224453" y="1445070"/>
            <a:ext cx="4286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639616" y="1434043"/>
            <a:ext cx="399269" cy="122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49178" y="1100445"/>
            <a:ext cx="33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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0991" y="9432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0301" y="12081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Rostock.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5923812" y="2508881"/>
            <a:ext cx="1180598" cy="11242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0016" y="28303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5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4" y="2060848"/>
            <a:ext cx="15841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403811" y="3933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229" y="2748384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406" y="2616712"/>
            <a:ext cx="2319338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4785269" y="4893721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4943475" y="2679858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7" cstate="print"/>
          <a:srcRect t="8226"/>
          <a:stretch>
            <a:fillRect/>
          </a:stretch>
        </p:blipFill>
        <p:spPr bwMode="auto">
          <a:xfrm>
            <a:off x="1427137" y="20082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72557" y="241699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9" cstate="print"/>
          <a:srcRect b="13892"/>
          <a:stretch>
            <a:fillRect/>
          </a:stretch>
        </p:blipFill>
        <p:spPr bwMode="auto">
          <a:xfrm>
            <a:off x="8471817" y="314725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1376337" y="1960167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08102" y="2006006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Bus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50323" y="1960166"/>
            <a:ext cx="3384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27054" y="4221164"/>
            <a:ext cx="230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17073" y="4221164"/>
            <a:ext cx="23034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08102" y="6316896"/>
            <a:ext cx="262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4639" y="4209501"/>
            <a:ext cx="33845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Taxi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1"/>
          <p:cNvSpPr txBox="1">
            <a:spLocks noChangeArrowheads="1"/>
          </p:cNvSpPr>
          <p:nvPr/>
        </p:nvSpPr>
        <p:spPr bwMode="auto">
          <a:xfrm>
            <a:off x="1631504" y="806475"/>
            <a:ext cx="10560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schnell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lent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angsam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 	rapide</a:t>
            </a: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teuer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 	bon marché</a:t>
            </a: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billig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 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pratique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raktisch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 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umweltfreundlich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 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écologique</a:t>
            </a: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799856" y="1132560"/>
            <a:ext cx="2304256" cy="520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943872" y="1097437"/>
            <a:ext cx="2232248" cy="663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943872" y="2527523"/>
            <a:ext cx="2232248" cy="1355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907868" y="2555042"/>
            <a:ext cx="2304256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925969" y="3324007"/>
            <a:ext cx="2243269" cy="566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943872" y="4677433"/>
            <a:ext cx="2268252" cy="477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911" y="3123384"/>
            <a:ext cx="2204386" cy="147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7" y="3151968"/>
            <a:ext cx="2307854" cy="143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3088142" y="5085184"/>
            <a:ext cx="2143569" cy="136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3092721" y="3065191"/>
            <a:ext cx="2138990" cy="16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7" cstate="print"/>
          <a:srcRect t="8226"/>
          <a:stretch>
            <a:fillRect/>
          </a:stretch>
        </p:blipFill>
        <p:spPr bwMode="auto">
          <a:xfrm>
            <a:off x="297541" y="1340068"/>
            <a:ext cx="2325229" cy="159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92898" y="1314882"/>
            <a:ext cx="2367877" cy="157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9" cstate="print"/>
          <a:srcRect b="13892"/>
          <a:stretch>
            <a:fillRect/>
          </a:stretch>
        </p:blipFill>
        <p:spPr bwMode="auto">
          <a:xfrm>
            <a:off x="5530903" y="1296628"/>
            <a:ext cx="2329967" cy="150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9564062" y="1220866"/>
            <a:ext cx="30243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schnell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angsam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teuer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billig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umweltfreundlich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66089" y="29654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Wie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sind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folgende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fr-F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44272" y="35730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ccolade ouvrante 3"/>
          <p:cNvSpPr/>
          <p:nvPr/>
        </p:nvSpPr>
        <p:spPr>
          <a:xfrm>
            <a:off x="9235288" y="1539262"/>
            <a:ext cx="299710" cy="468052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32504" y="0"/>
            <a:ext cx="1495997" cy="14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089" y="2420888"/>
            <a:ext cx="70182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Vergleiche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JETZT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2" cstate="print"/>
          <a:srcRect b="13892"/>
          <a:stretch>
            <a:fillRect/>
          </a:stretch>
        </p:blipFill>
        <p:spPr bwMode="auto">
          <a:xfrm>
            <a:off x="2424113" y="2205039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 t="8226"/>
          <a:stretch>
            <a:fillRect/>
          </a:stretch>
        </p:blipFill>
        <p:spPr bwMode="auto">
          <a:xfrm>
            <a:off x="7215188" y="2205038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65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Zug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</a:t>
            </a:r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7173" y="4654877"/>
            <a:ext cx="1223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</a:t>
            </a:r>
            <a:endParaRPr lang="de-DE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00577" y="4651352"/>
            <a:ext cx="1223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als</a:t>
            </a:r>
            <a:endParaRPr lang="de-DE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2" cstate="print"/>
          <a:srcRect b="13892"/>
          <a:stretch>
            <a:fillRect/>
          </a:stretch>
        </p:blipFill>
        <p:spPr bwMode="auto">
          <a:xfrm>
            <a:off x="7391401" y="2276475"/>
            <a:ext cx="2341563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 t="8226"/>
          <a:stretch>
            <a:fillRect/>
          </a:stretch>
        </p:blipFill>
        <p:spPr bwMode="auto">
          <a:xfrm>
            <a:off x="2495550" y="213360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65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ist praktisch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Bahn.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39" y="1484313"/>
            <a:ext cx="4537075" cy="302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087938" y="5157789"/>
            <a:ext cx="23034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 ist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</a:t>
            </a:r>
            <a:r>
              <a:rPr lang="de-DE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Bus.</a:t>
            </a:r>
          </a:p>
        </p:txBody>
      </p:sp>
      <p:pic>
        <p:nvPicPr>
          <p:cNvPr id="6" name="Picture 10" descr="schiff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2420939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4426" y="2276476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2" cstate="print"/>
          <a:srcRect t="8226"/>
          <a:stretch>
            <a:fillRect/>
          </a:stretch>
        </p:blipFill>
        <p:spPr bwMode="auto">
          <a:xfrm>
            <a:off x="7464425" y="2133600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0239" y="2781300"/>
            <a:ext cx="3024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umweltfreundlich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7850" y="4724401"/>
            <a:ext cx="885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 ist umweltfreundlich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Auto.</a:t>
            </a:r>
          </a:p>
        </p:txBody>
      </p:sp>
      <p:pic>
        <p:nvPicPr>
          <p:cNvPr id="6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2279651" y="2205038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0239" y="2781300"/>
            <a:ext cx="3024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7850" y="4724401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 ist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</a:t>
            </a:r>
            <a:r>
              <a:rPr lang="de-DE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Bus.</a:t>
            </a:r>
          </a:p>
        </p:txBody>
      </p:sp>
      <p:pic>
        <p:nvPicPr>
          <p:cNvPr id="7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2" cstate="print"/>
          <a:srcRect b="10638"/>
          <a:stretch>
            <a:fillRect/>
          </a:stretch>
        </p:blipFill>
        <p:spPr bwMode="auto">
          <a:xfrm>
            <a:off x="2927350" y="2349501"/>
            <a:ext cx="21542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04063" y="2205038"/>
            <a:ext cx="2379662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32401" y="2781300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langsam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9650" y="4724401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 ist langsam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Flugzeug.</a:t>
            </a:r>
          </a:p>
        </p:txBody>
      </p:sp>
      <p:pic>
        <p:nvPicPr>
          <p:cNvPr id="6" name="Picture 10" descr="schiff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2420939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7391400" y="2420939"/>
            <a:ext cx="21542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00" y="2780928"/>
            <a:ext cx="76466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HAST DU WEITERE IDEEN?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9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908" y="2674157"/>
            <a:ext cx="208915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2605894"/>
            <a:ext cx="2319338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4875395" y="4923927"/>
            <a:ext cx="21542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6" cstate="print"/>
          <a:srcRect r="12441"/>
          <a:stretch>
            <a:fillRect/>
          </a:stretch>
        </p:blipFill>
        <p:spPr bwMode="auto">
          <a:xfrm>
            <a:off x="5036093" y="2605894"/>
            <a:ext cx="2016125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7" cstate="print"/>
          <a:srcRect t="8226"/>
          <a:stretch>
            <a:fillRect/>
          </a:stretch>
        </p:blipFill>
        <p:spPr bwMode="auto">
          <a:xfrm>
            <a:off x="1271464" y="232057"/>
            <a:ext cx="2336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www.truckblog.fr/wp-content/uploads/2009/08/08c822-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54325" y="242376"/>
            <a:ext cx="2379663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9" cstate="print"/>
          <a:srcRect b="13892"/>
          <a:stretch>
            <a:fillRect/>
          </a:stretch>
        </p:blipFill>
        <p:spPr bwMode="auto">
          <a:xfrm>
            <a:off x="8373179" y="315402"/>
            <a:ext cx="2341562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344" y="142876"/>
            <a:ext cx="504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Transportmittel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3392" y="1124744"/>
            <a:ext cx="10729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…………………….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…………..……..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ls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………………...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3397"/>
            <a:ext cx="1237986" cy="12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344" y="142876"/>
            <a:ext cx="504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grammatical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1344" y="714376"/>
            <a:ext cx="7358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comparatif de supériorité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52873" y="1987198"/>
            <a:ext cx="6462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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Auto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praktisch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Zug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Pierre\Pictures\Bibliothèque multimédia Microsoft\j04338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0" y="3368454"/>
            <a:ext cx="2048321" cy="20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27351" y="3132139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374654" y="3455989"/>
            <a:ext cx="8572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340350" y="3132139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7351" y="3743326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jung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374654" y="4068764"/>
            <a:ext cx="8572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340350" y="3743326"/>
            <a:ext cx="1428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40350" y="43926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374654" y="4679950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927351" y="4392614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7350" y="5003801"/>
            <a:ext cx="116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teuer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355604" y="5292725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340350" y="50403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teur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9297" y="1987198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01345" y="1987198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27351" y="5688013"/>
            <a:ext cx="1285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024313" y="6011863"/>
            <a:ext cx="8572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340350" y="5688014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besser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865827" y="5654433"/>
            <a:ext cx="3857652" cy="655623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810250" y="5143500"/>
            <a:ext cx="357188" cy="35718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1" grpId="0"/>
      <p:bldP spid="23" grpId="0"/>
      <p:bldP spid="25" grpId="0"/>
      <p:bldP spid="27" grpId="0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19736" y="350100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99" y="2060848"/>
            <a:ext cx="1237986" cy="12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48680"/>
            <a:ext cx="649733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1/17/ICE3-Eisenbahnfotograp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6" y="1125539"/>
            <a:ext cx="4646613" cy="34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151784" y="5084764"/>
            <a:ext cx="4464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19736" y="350100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78)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99" y="2060848"/>
            <a:ext cx="1237986" cy="12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836712"/>
            <a:ext cx="9588241" cy="5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http://www.carmondo.de/blog/wp-content/uploads/2009/02/ekl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1695451"/>
            <a:ext cx="46291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87938" y="5157789"/>
            <a:ext cx="23034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hiff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1700214"/>
            <a:ext cx="4489450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799856" y="5157789"/>
            <a:ext cx="2591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www.voyagesenavion.com/wp-content/uploads/2009/05/lufthansa-photo-avion.jpg"/>
          <p:cNvPicPr>
            <a:picLocks noChangeAspect="1" noChangeArrowheads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 bwMode="auto">
          <a:xfrm>
            <a:off x="4295775" y="1773238"/>
            <a:ext cx="424815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439816" y="5157789"/>
            <a:ext cx="396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Flugzeug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P\Desktop\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12441"/>
          <a:stretch>
            <a:fillRect/>
          </a:stretch>
        </p:blipFill>
        <p:spPr bwMode="auto">
          <a:xfrm>
            <a:off x="4151314" y="1341438"/>
            <a:ext cx="4321175" cy="32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007768" y="5157789"/>
            <a:ext cx="4680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488" y="2708920"/>
            <a:ext cx="972107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ERKENNST DU</a:t>
            </a:r>
          </a:p>
          <a:p>
            <a:pPr algn="ctr">
              <a:defRPr/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FOLGENDE </a:t>
            </a:r>
            <a:r>
              <a:rPr lang="fr-F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TRANSPORTmittel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0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Thème10</Template>
  <TotalTime>399</TotalTime>
  <Words>317</Words>
  <Application>Microsoft Office PowerPoint</Application>
  <PresentationFormat>Grand écran</PresentationFormat>
  <Paragraphs>136</Paragraphs>
  <Slides>41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Cambria</vt:lpstr>
      <vt:lpstr>Comic Sans MS</vt:lpstr>
      <vt:lpstr>Constantia</vt:lpstr>
      <vt:lpstr>HG明朝E</vt:lpstr>
      <vt:lpstr>ＭＳ 明朝</vt:lpstr>
      <vt:lpstr>Wingdings</vt:lpstr>
      <vt:lpstr>Wingdings 3</vt:lpstr>
      <vt:lpstr>Thème10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Timm Düsterhöft</dc:creator>
  <cp:lastModifiedBy>PB</cp:lastModifiedBy>
  <cp:revision>59</cp:revision>
  <dcterms:created xsi:type="dcterms:W3CDTF">2008-11-23T22:12:49Z</dcterms:created>
  <dcterms:modified xsi:type="dcterms:W3CDTF">2022-05-26T15:22:43Z</dcterms:modified>
</cp:coreProperties>
</file>