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6" r:id="rId5"/>
    <p:sldId id="259" r:id="rId6"/>
    <p:sldId id="261" r:id="rId7"/>
    <p:sldId id="260" r:id="rId8"/>
    <p:sldId id="262" r:id="rId9"/>
    <p:sldId id="258" r:id="rId10"/>
    <p:sldId id="265" r:id="rId11"/>
    <p:sldId id="266" r:id="rId12"/>
    <p:sldId id="264" r:id="rId13"/>
    <p:sldId id="268" r:id="rId14"/>
    <p:sldId id="269" r:id="rId15"/>
    <p:sldId id="270" r:id="rId16"/>
    <p:sldId id="273" r:id="rId17"/>
    <p:sldId id="272" r:id="rId18"/>
    <p:sldId id="274" r:id="rId19"/>
    <p:sldId id="275" r:id="rId20"/>
    <p:sldId id="277" r:id="rId21"/>
    <p:sldId id="276" r:id="rId22"/>
    <p:sldId id="278" r:id="rId23"/>
    <p:sldId id="279" r:id="rId24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7030A0"/>
    <a:srgbClr val="00B0F0"/>
    <a:srgbClr val="0070C0"/>
    <a:srgbClr val="37C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8415" autoAdjust="0"/>
  </p:normalViewPr>
  <p:slideViewPr>
    <p:cSldViewPr snapToGrid="0" showGuides="1">
      <p:cViewPr varScale="1">
        <p:scale>
          <a:sx n="83" d="100"/>
          <a:sy n="83" d="100"/>
        </p:scale>
        <p:origin x="-101" y="-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4" d="100"/>
        <a:sy n="114" d="100"/>
      </p:scale>
      <p:origin x="0" y="-1476"/>
    </p:cViewPr>
  </p:sorterViewPr>
  <p:notesViewPr>
    <p:cSldViewPr snapToGrid="0" showGuides="1">
      <p:cViewPr>
        <p:scale>
          <a:sx n="100" d="100"/>
          <a:sy n="100" d="100"/>
        </p:scale>
        <p:origin x="355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>
            <a:extLst>
              <a:ext uri="{FF2B5EF4-FFF2-40B4-BE49-F238E27FC236}">
                <a16:creationId xmlns="" xmlns:a16="http://schemas.microsoft.com/office/drawing/2014/main" id="{8AFA8042-29A1-4486-A765-7552698406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="" xmlns:a16="http://schemas.microsoft.com/office/drawing/2014/main" id="{08D8449A-A734-4B2E-9806-61303F24B6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A332A84-65A4-424F-BF44-E16A70BB2C39}" type="datetime1">
              <a:rPr lang="fr-FR" smtClean="0"/>
              <a:t>27/05/2022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="" xmlns:a16="http://schemas.microsoft.com/office/drawing/2014/main" id="{F6605C2A-990C-4531-8CBF-BC3BEC0AF3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0D7358FE-F7D5-4C85-B0FD-2394F7F877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5BAE485-B3C6-4830-BBC8-C6E008BDD69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16289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5140EE-8628-4A6D-96BE-C6283DC90F18}" type="datetime1">
              <a:rPr lang="fr-FR" smtClean="0"/>
              <a:pPr/>
              <a:t>27/05/2022</a:t>
            </a:fld>
            <a:endParaRPr lang="fr-FR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 dirty="0" smtClean="0"/>
              <a:t>Modifiez les styles du texte du masque</a:t>
            </a:r>
          </a:p>
          <a:p>
            <a:pPr lvl="1" rtl="0"/>
            <a:r>
              <a:rPr lang="fr-FR" noProof="0" dirty="0" smtClean="0"/>
              <a:t>Deuxième niveau</a:t>
            </a:r>
          </a:p>
          <a:p>
            <a:pPr lvl="2" rtl="0"/>
            <a:r>
              <a:rPr lang="fr-FR" noProof="0" dirty="0" smtClean="0"/>
              <a:t>Troisième niveau</a:t>
            </a:r>
          </a:p>
          <a:p>
            <a:pPr lvl="3" rtl="0"/>
            <a:r>
              <a:rPr lang="fr-FR" noProof="0" dirty="0" smtClean="0"/>
              <a:t>Quatrième niveau</a:t>
            </a:r>
          </a:p>
          <a:p>
            <a:pPr lvl="4" rtl="0"/>
            <a:r>
              <a:rPr lang="fr-FR" noProof="0" dirty="0" smtClean="0"/>
              <a:t>Cinquième niveau</a:t>
            </a:r>
            <a:endParaRPr lang="fr-FR" noProof="0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85ACE04-E13C-4837-B6DD-B388E7CAA05E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850441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85ACE04-E13C-4837-B6DD-B388E7CAA05E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923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85ACE04-E13C-4837-B6DD-B388E7CAA05E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50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85ACE04-E13C-4837-B6DD-B388E7CAA05E}" type="slidenum">
              <a:rPr lang="fr-FR" smtClean="0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2425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85ACE04-E13C-4837-B6DD-B388E7CAA05E}" type="slidenum">
              <a:rPr lang="fr-FR" smtClean="0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1405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85ACE04-E13C-4837-B6DD-B388E7CAA05E}" type="slidenum">
              <a:rPr lang="fr-FR" smtClean="0"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4453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85ACE04-E13C-4837-B6DD-B388E7CAA05E}" type="slidenum">
              <a:rPr lang="fr-FR" smtClean="0"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3272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108582E5-8FA2-4056-805F-EF36F70668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6300" y="2726872"/>
            <a:ext cx="7233557" cy="832077"/>
          </a:xfrm>
        </p:spPr>
        <p:txBody>
          <a:bodyPr rtlCol="0" anchor="b">
            <a:normAutofit/>
          </a:bodyPr>
          <a:lstStyle>
            <a:lvl1pPr algn="l">
              <a:defRPr sz="4800" b="1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 dirty="0" smtClean="0"/>
              <a:t>Titre de la présentation</a:t>
            </a:r>
            <a:endParaRPr lang="fr-FR" noProof="0" dirty="0"/>
          </a:p>
        </p:txBody>
      </p:sp>
      <p:sp>
        <p:nvSpPr>
          <p:cNvPr id="3" name="Sous-titre 2">
            <a:extLst>
              <a:ext uri="{FF2B5EF4-FFF2-40B4-BE49-F238E27FC236}">
                <a16:creationId xmlns="" xmlns:a16="http://schemas.microsoft.com/office/drawing/2014/main" id="{1C085D6F-874B-44F8-B241-51EF13CA9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6300" y="3569380"/>
            <a:ext cx="7233557" cy="365125"/>
          </a:xfrm>
        </p:spPr>
        <p:txBody>
          <a:bodyPr lIns="0" rtlCol="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 smtClean="0"/>
              <a:t>Modifiez le style des sous-titres du masque</a:t>
            </a:r>
            <a:endParaRPr lang="fr-FR" noProof="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ABDE5D2F-535D-4D7C-9BE1-84BFEC7A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5D430F8-FDB9-4AA6-80EA-7391FE1B0E06}" type="datetime1">
              <a:rPr lang="fr-FR" noProof="0" smtClean="0"/>
              <a:t>27/05/2022</a:t>
            </a:fld>
            <a:endParaRPr lang="fr-FR" noProof="0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="" xmlns:a16="http://schemas.microsoft.com/office/drawing/2014/main" id="{64363625-95D4-4DF0-A1AA-D060728EC426}"/>
              </a:ext>
            </a:extLst>
          </p:cNvPr>
          <p:cNvCxnSpPr>
            <a:cxnSpLocks/>
          </p:cNvCxnSpPr>
          <p:nvPr userDrawn="1"/>
        </p:nvCxnSpPr>
        <p:spPr>
          <a:xfrm>
            <a:off x="4827813" y="4082142"/>
            <a:ext cx="148862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e 7">
            <a:extLst>
              <a:ext uri="{FF2B5EF4-FFF2-40B4-BE49-F238E27FC236}">
                <a16:creationId xmlns="" xmlns:a16="http://schemas.microsoft.com/office/drawing/2014/main" id="{ECBCF8A4-C2B4-4945-8D79-C9D46B7FBECB}"/>
              </a:ext>
            </a:extLst>
          </p:cNvPr>
          <p:cNvGrpSpPr/>
          <p:nvPr userDrawn="1"/>
        </p:nvGrpSpPr>
        <p:grpSpPr>
          <a:xfrm>
            <a:off x="4793474" y="2013468"/>
            <a:ext cx="748798" cy="134113"/>
            <a:chOff x="4827813" y="2534636"/>
            <a:chExt cx="996651" cy="178504"/>
          </a:xfrm>
        </p:grpSpPr>
        <p:sp>
          <p:nvSpPr>
            <p:cNvPr id="9" name="Ovale 8">
              <a:extLst>
                <a:ext uri="{FF2B5EF4-FFF2-40B4-BE49-F238E27FC236}">
                  <a16:creationId xmlns="" xmlns:a16="http://schemas.microsoft.com/office/drawing/2014/main" id="{479C2256-8A0F-4625-86F0-FB439F3EAD4E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10" name="Ovale 9">
              <a:extLst>
                <a:ext uri="{FF2B5EF4-FFF2-40B4-BE49-F238E27FC236}">
                  <a16:creationId xmlns="" xmlns:a16="http://schemas.microsoft.com/office/drawing/2014/main" id="{253CF488-6D31-4B63-A3C6-C4D838C23FCE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11" name="Ovale 10">
              <a:extLst>
                <a:ext uri="{FF2B5EF4-FFF2-40B4-BE49-F238E27FC236}">
                  <a16:creationId xmlns="" xmlns:a16="http://schemas.microsoft.com/office/drawing/2014/main" id="{E32985B6-7260-445A-A580-6993E0DEBFD9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 noProof="0" dirty="0"/>
            </a:p>
          </p:txBody>
        </p:sp>
        <p:sp>
          <p:nvSpPr>
            <p:cNvPr id="12" name="Ovale 11">
              <a:extLst>
                <a:ext uri="{FF2B5EF4-FFF2-40B4-BE49-F238E27FC236}">
                  <a16:creationId xmlns="" xmlns:a16="http://schemas.microsoft.com/office/drawing/2014/main" id="{3BC682E1-4E5D-4006-81EA-550DD98166E4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 noProof="0" dirty="0"/>
            </a:p>
          </p:txBody>
        </p:sp>
      </p:grpSp>
      <p:sp>
        <p:nvSpPr>
          <p:cNvPr id="14" name="Espace réservé d’image 13">
            <a:extLst>
              <a:ext uri="{FF2B5EF4-FFF2-40B4-BE49-F238E27FC236}">
                <a16:creationId xmlns="" xmlns:a16="http://schemas.microsoft.com/office/drawing/2014/main" id="{F0C7F772-E2DA-4B13-AC2E-28A0EE6D84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424363" cy="6858000"/>
          </a:xfr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15" name="Ovale 14">
            <a:extLst>
              <a:ext uri="{FF2B5EF4-FFF2-40B4-BE49-F238E27FC236}">
                <a16:creationId xmlns="" xmlns:a16="http://schemas.microsoft.com/office/drawing/2014/main" id="{47953C80-71A5-4AA2-AEAD-21948D1AA6DC}"/>
              </a:ext>
            </a:extLst>
          </p:cNvPr>
          <p:cNvSpPr/>
          <p:nvPr userDrawn="1"/>
        </p:nvSpPr>
        <p:spPr>
          <a:xfrm>
            <a:off x="8621485" y="4408714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6" name="Ovale 15">
            <a:extLst>
              <a:ext uri="{FF2B5EF4-FFF2-40B4-BE49-F238E27FC236}">
                <a16:creationId xmlns="" xmlns:a16="http://schemas.microsoft.com/office/drawing/2014/main" id="{9C4582D1-F710-4E2F-9868-CB89116D5932}"/>
              </a:ext>
            </a:extLst>
          </p:cNvPr>
          <p:cNvSpPr/>
          <p:nvPr userDrawn="1"/>
        </p:nvSpPr>
        <p:spPr>
          <a:xfrm>
            <a:off x="8303078" y="4184310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8994553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5">
            <a:extLst>
              <a:ext uri="{FF2B5EF4-FFF2-40B4-BE49-F238E27FC236}">
                <a16:creationId xmlns=""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fr-FR" noProof="0" smtClean="0"/>
              <a:pPr/>
              <a:t>‹N°›</a:t>
            </a:fld>
            <a:endParaRPr lang="fr-FR" noProof="0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="" xmlns:a16="http://schemas.microsoft.com/office/drawing/2014/main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24055" y="1452565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="" xmlns:a16="http://schemas.microsoft.com/office/drawing/2014/main" id="{EF7AC837-D78F-424C-9FDC-C3A445A5E0B6}"/>
              </a:ext>
            </a:extLst>
          </p:cNvPr>
          <p:cNvCxnSpPr>
            <a:cxnSpLocks/>
          </p:cNvCxnSpPr>
          <p:nvPr userDrawn="1"/>
        </p:nvCxnSpPr>
        <p:spPr>
          <a:xfrm>
            <a:off x="1804745" y="1452565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=""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2454442" y="1429119"/>
            <a:ext cx="9737558" cy="15383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e 18">
            <a:extLst>
              <a:ext uri="{FF2B5EF4-FFF2-40B4-BE49-F238E27FC236}">
                <a16:creationId xmlns="" xmlns:a16="http://schemas.microsoft.com/office/drawing/2014/main" id="{EC7CCE55-AF4E-4245-BFBC-DEC36E1D4A47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0" name="Ovale 19">
              <a:extLst>
                <a:ext uri="{FF2B5EF4-FFF2-40B4-BE49-F238E27FC236}">
                  <a16:creationId xmlns="" xmlns:a16="http://schemas.microsoft.com/office/drawing/2014/main" id="{A13A9D50-C6EA-F04C-BB84-891959D759F9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21" name="Ovale 20">
              <a:extLst>
                <a:ext uri="{FF2B5EF4-FFF2-40B4-BE49-F238E27FC236}">
                  <a16:creationId xmlns="" xmlns:a16="http://schemas.microsoft.com/office/drawing/2014/main" id="{2790B908-BCFE-FA4B-B5E3-36C62E088DE9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23" name="Ovale 22">
              <a:extLst>
                <a:ext uri="{FF2B5EF4-FFF2-40B4-BE49-F238E27FC236}">
                  <a16:creationId xmlns="" xmlns:a16="http://schemas.microsoft.com/office/drawing/2014/main" id="{C96D4A9D-D054-044B-8920-BE06A68ED267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 noProof="0" dirty="0"/>
            </a:p>
          </p:txBody>
        </p:sp>
        <p:sp>
          <p:nvSpPr>
            <p:cNvPr id="24" name="Ovale 23">
              <a:extLst>
                <a:ext uri="{FF2B5EF4-FFF2-40B4-BE49-F238E27FC236}">
                  <a16:creationId xmlns="" xmlns:a16="http://schemas.microsoft.com/office/drawing/2014/main" id="{843643B7-9DFD-8C46-881C-69B3D67CA91A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 noProof="0" dirty="0"/>
            </a:p>
          </p:txBody>
        </p:sp>
      </p:grpSp>
      <p:sp>
        <p:nvSpPr>
          <p:cNvPr id="15" name="Espace réservé du texte 2">
            <a:extLst>
              <a:ext uri="{FF2B5EF4-FFF2-40B4-BE49-F238E27FC236}">
                <a16:creationId xmlns="" xmlns:a16="http://schemas.microsoft.com/office/drawing/2014/main" id="{BE814D66-F00F-0D44-AD03-889FEE787EB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416" y="1825625"/>
            <a:ext cx="114651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noProof="0" dirty="0" smtClean="0"/>
              <a:t>Modifiez les styles du texte du masque</a:t>
            </a:r>
          </a:p>
          <a:p>
            <a:pPr lvl="1" rtl="0"/>
            <a:r>
              <a:rPr lang="fr-FR" noProof="0" dirty="0" smtClean="0"/>
              <a:t>Deuxième niveau</a:t>
            </a:r>
          </a:p>
          <a:p>
            <a:pPr lvl="2" rtl="0"/>
            <a:r>
              <a:rPr lang="fr-FR" noProof="0" dirty="0" smtClean="0"/>
              <a:t>Troisième niveau</a:t>
            </a:r>
          </a:p>
          <a:p>
            <a:pPr lvl="3" rtl="0"/>
            <a:r>
              <a:rPr lang="fr-FR" noProof="0" dirty="0" smtClean="0"/>
              <a:t>Quatrième niveau</a:t>
            </a:r>
          </a:p>
          <a:p>
            <a:pPr lvl="4" rtl="0"/>
            <a:r>
              <a:rPr lang="fr-FR" noProof="0" dirty="0" smtClean="0"/>
              <a:t>Cinquième niveau</a:t>
            </a:r>
            <a:endParaRPr lang="fr-FR" noProof="0" dirty="0"/>
          </a:p>
        </p:txBody>
      </p:sp>
      <p:sp>
        <p:nvSpPr>
          <p:cNvPr id="3" name="Titre 2">
            <a:extLst>
              <a:ext uri="{FF2B5EF4-FFF2-40B4-BE49-F238E27FC236}">
                <a16:creationId xmlns="" xmlns:a16="http://schemas.microsoft.com/office/drawing/2014/main" id="{FF9B990C-5D9C-4A90-AC73-5889BC9F75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fr-FR" noProof="0" dirty="0" smtClean="0"/>
              <a:t>CLIQUEZ POUR MODIFIER LE STYLE DU TITRE DE MASQUE</a:t>
            </a:r>
            <a:endParaRPr lang="fr-FR" noProof="0" dirty="0"/>
          </a:p>
        </p:txBody>
      </p:sp>
      <p:sp>
        <p:nvSpPr>
          <p:cNvPr id="16" name="Ovale 15">
            <a:extLst>
              <a:ext uri="{FF2B5EF4-FFF2-40B4-BE49-F238E27FC236}">
                <a16:creationId xmlns="" xmlns:a16="http://schemas.microsoft.com/office/drawing/2014/main" id="{44C85E5F-5B5E-48CC-8469-0263621D91FF}"/>
              </a:ext>
            </a:extLst>
          </p:cNvPr>
          <p:cNvSpPr/>
          <p:nvPr userDrawn="1"/>
        </p:nvSpPr>
        <p:spPr>
          <a:xfrm>
            <a:off x="4608159" y="4718683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7" name="Ovale 16">
            <a:extLst>
              <a:ext uri="{FF2B5EF4-FFF2-40B4-BE49-F238E27FC236}">
                <a16:creationId xmlns="" xmlns:a16="http://schemas.microsoft.com/office/drawing/2014/main" id="{7EE4E300-6C8E-4262-BE1D-587C7B70E7ED}"/>
              </a:ext>
            </a:extLst>
          </p:cNvPr>
          <p:cNvSpPr/>
          <p:nvPr userDrawn="1"/>
        </p:nvSpPr>
        <p:spPr>
          <a:xfrm>
            <a:off x="4289752" y="4494279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12897028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792237E7-A574-47D2-9624-D12F47560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246186"/>
            <a:ext cx="11465168" cy="1037492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fr-FR" noProof="0" smtClean="0"/>
              <a:t>Modifiez le style du titre</a:t>
            </a:r>
            <a:endParaRPr lang="fr-FR" noProof="0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=""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fr-FR" noProof="0" smtClean="0"/>
              <a:pPr/>
              <a:t>‹N°›</a:t>
            </a:fld>
            <a:endParaRPr lang="fr-FR" noProof="0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="" xmlns:a16="http://schemas.microsoft.com/office/drawing/2014/main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24055" y="1452565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="" xmlns:a16="http://schemas.microsoft.com/office/drawing/2014/main" id="{EF7AC837-D78F-424C-9FDC-C3A445A5E0B6}"/>
              </a:ext>
            </a:extLst>
          </p:cNvPr>
          <p:cNvCxnSpPr>
            <a:cxnSpLocks/>
          </p:cNvCxnSpPr>
          <p:nvPr userDrawn="1"/>
        </p:nvCxnSpPr>
        <p:spPr>
          <a:xfrm>
            <a:off x="1804745" y="1452565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=""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2454442" y="1429119"/>
            <a:ext cx="9737558" cy="15383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e 18">
            <a:extLst>
              <a:ext uri="{FF2B5EF4-FFF2-40B4-BE49-F238E27FC236}">
                <a16:creationId xmlns="" xmlns:a16="http://schemas.microsoft.com/office/drawing/2014/main" id="{EC7CCE55-AF4E-4245-BFBC-DEC36E1D4A47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0" name="Ovale 19">
              <a:extLst>
                <a:ext uri="{FF2B5EF4-FFF2-40B4-BE49-F238E27FC236}">
                  <a16:creationId xmlns="" xmlns:a16="http://schemas.microsoft.com/office/drawing/2014/main" id="{A13A9D50-C6EA-F04C-BB84-891959D759F9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21" name="Ovale 20">
              <a:extLst>
                <a:ext uri="{FF2B5EF4-FFF2-40B4-BE49-F238E27FC236}">
                  <a16:creationId xmlns="" xmlns:a16="http://schemas.microsoft.com/office/drawing/2014/main" id="{2790B908-BCFE-FA4B-B5E3-36C62E088DE9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23" name="Ovale 22">
              <a:extLst>
                <a:ext uri="{FF2B5EF4-FFF2-40B4-BE49-F238E27FC236}">
                  <a16:creationId xmlns="" xmlns:a16="http://schemas.microsoft.com/office/drawing/2014/main" id="{C96D4A9D-D054-044B-8920-BE06A68ED267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 noProof="0" dirty="0"/>
            </a:p>
          </p:txBody>
        </p:sp>
        <p:sp>
          <p:nvSpPr>
            <p:cNvPr id="24" name="Ovale 23">
              <a:extLst>
                <a:ext uri="{FF2B5EF4-FFF2-40B4-BE49-F238E27FC236}">
                  <a16:creationId xmlns="" xmlns:a16="http://schemas.microsoft.com/office/drawing/2014/main" id="{843643B7-9DFD-8C46-881C-69B3D67CA91A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 noProof="0" dirty="0"/>
            </a:p>
          </p:txBody>
        </p:sp>
      </p:grpSp>
      <p:sp>
        <p:nvSpPr>
          <p:cNvPr id="16" name="Espace réservé du contenu 3">
            <a:extLst>
              <a:ext uri="{FF2B5EF4-FFF2-40B4-BE49-F238E27FC236}">
                <a16:creationId xmlns="" xmlns:a16="http://schemas.microsoft.com/office/drawing/2014/main" id="{6E22FA8C-3243-4716-A6BD-F37D6058FB4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47381" y="1825625"/>
            <a:ext cx="5481203" cy="4351338"/>
          </a:xfrm>
        </p:spPr>
        <p:txBody>
          <a:bodyPr rtlCol="0"/>
          <a:lstStyle/>
          <a:p>
            <a:pPr lvl="0" rtl="0"/>
            <a:r>
              <a:rPr lang="fr-FR" noProof="0" dirty="0" smtClean="0"/>
              <a:t>Modifiez les styles du texte du masque</a:t>
            </a:r>
          </a:p>
          <a:p>
            <a:pPr lvl="1" rtl="0"/>
            <a:r>
              <a:rPr lang="fr-FR" noProof="0" dirty="0" smtClean="0"/>
              <a:t>Deuxième niveau</a:t>
            </a:r>
          </a:p>
          <a:p>
            <a:pPr lvl="2" rtl="0"/>
            <a:r>
              <a:rPr lang="fr-FR" noProof="0" dirty="0" smtClean="0"/>
              <a:t>Troisième niveau</a:t>
            </a:r>
          </a:p>
          <a:p>
            <a:pPr lvl="3" rtl="0"/>
            <a:r>
              <a:rPr lang="fr-FR" noProof="0" dirty="0" smtClean="0"/>
              <a:t>Quatrième niveau</a:t>
            </a:r>
          </a:p>
          <a:p>
            <a:pPr lvl="4" rtl="0"/>
            <a:r>
              <a:rPr lang="fr-FR" noProof="0" dirty="0" smtClean="0"/>
              <a:t>Cinquième niveau</a:t>
            </a:r>
            <a:endParaRPr lang="fr-FR" noProof="0" dirty="0"/>
          </a:p>
        </p:txBody>
      </p:sp>
      <p:sp>
        <p:nvSpPr>
          <p:cNvPr id="17" name="Espace réservé du contenu 2">
            <a:extLst>
              <a:ext uri="{FF2B5EF4-FFF2-40B4-BE49-F238E27FC236}">
                <a16:creationId xmlns="" xmlns:a16="http://schemas.microsoft.com/office/drawing/2014/main" id="{8ABE3FD8-339C-4F75-876F-8347ADE67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3416" y="1825625"/>
            <a:ext cx="5481203" cy="4351338"/>
          </a:xfrm>
        </p:spPr>
        <p:txBody>
          <a:bodyPr rtlCol="0"/>
          <a:lstStyle/>
          <a:p>
            <a:pPr lvl="0" rtl="0"/>
            <a:r>
              <a:rPr lang="fr-FR" noProof="0" dirty="0" smtClean="0"/>
              <a:t>Modifiez les styles du texte du masque</a:t>
            </a:r>
          </a:p>
          <a:p>
            <a:pPr lvl="1" rtl="0"/>
            <a:r>
              <a:rPr lang="fr-FR" noProof="0" dirty="0" smtClean="0"/>
              <a:t>Deuxième niveau</a:t>
            </a:r>
          </a:p>
          <a:p>
            <a:pPr lvl="2" rtl="0"/>
            <a:r>
              <a:rPr lang="fr-FR" noProof="0" dirty="0" smtClean="0"/>
              <a:t>Troisième niveau</a:t>
            </a:r>
          </a:p>
          <a:p>
            <a:pPr lvl="3" rtl="0"/>
            <a:r>
              <a:rPr lang="fr-FR" noProof="0" dirty="0" smtClean="0"/>
              <a:t>Quatrième niveau</a:t>
            </a:r>
          </a:p>
          <a:p>
            <a:pPr lvl="4" rtl="0"/>
            <a:r>
              <a:rPr lang="fr-FR" noProof="0" dirty="0" smtClean="0"/>
              <a:t>Cinquième niveau</a:t>
            </a:r>
            <a:endParaRPr lang="fr-FR" noProof="0" dirty="0"/>
          </a:p>
        </p:txBody>
      </p:sp>
      <p:sp>
        <p:nvSpPr>
          <p:cNvPr id="25" name="Ovale 24">
            <a:extLst>
              <a:ext uri="{FF2B5EF4-FFF2-40B4-BE49-F238E27FC236}">
                <a16:creationId xmlns="" xmlns:a16="http://schemas.microsoft.com/office/drawing/2014/main" id="{E72FB389-5EA4-4084-B7A2-A4D0A43561F6}"/>
              </a:ext>
            </a:extLst>
          </p:cNvPr>
          <p:cNvSpPr/>
          <p:nvPr userDrawn="1"/>
        </p:nvSpPr>
        <p:spPr>
          <a:xfrm>
            <a:off x="4608159" y="4718683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6" name="Ovale 25">
            <a:extLst>
              <a:ext uri="{FF2B5EF4-FFF2-40B4-BE49-F238E27FC236}">
                <a16:creationId xmlns="" xmlns:a16="http://schemas.microsoft.com/office/drawing/2014/main" id="{F7783FE1-0115-4345-89B2-C073569FB8EE}"/>
              </a:ext>
            </a:extLst>
          </p:cNvPr>
          <p:cNvSpPr/>
          <p:nvPr userDrawn="1"/>
        </p:nvSpPr>
        <p:spPr>
          <a:xfrm>
            <a:off x="4289752" y="4494279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27366146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792237E7-A574-47D2-9624-D12F47560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246186"/>
            <a:ext cx="11465168" cy="1037492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fr-FR" noProof="0" smtClean="0"/>
              <a:t>Modifiez le style du titre</a:t>
            </a:r>
            <a:endParaRPr lang="fr-FR" noProof="0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=""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fr-FR" noProof="0" smtClean="0"/>
              <a:pPr/>
              <a:t>‹N°›</a:t>
            </a:fld>
            <a:endParaRPr lang="fr-FR" noProof="0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="" xmlns:a16="http://schemas.microsoft.com/office/drawing/2014/main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24055" y="1452565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="" xmlns:a16="http://schemas.microsoft.com/office/drawing/2014/main" id="{EF7AC837-D78F-424C-9FDC-C3A445A5E0B6}"/>
              </a:ext>
            </a:extLst>
          </p:cNvPr>
          <p:cNvCxnSpPr>
            <a:cxnSpLocks/>
          </p:cNvCxnSpPr>
          <p:nvPr userDrawn="1"/>
        </p:nvCxnSpPr>
        <p:spPr>
          <a:xfrm>
            <a:off x="1804745" y="1452565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=""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2454442" y="1429119"/>
            <a:ext cx="9737558" cy="15383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e 18">
            <a:extLst>
              <a:ext uri="{FF2B5EF4-FFF2-40B4-BE49-F238E27FC236}">
                <a16:creationId xmlns="" xmlns:a16="http://schemas.microsoft.com/office/drawing/2014/main" id="{EC7CCE55-AF4E-4245-BFBC-DEC36E1D4A47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0" name="Ovale 19">
              <a:extLst>
                <a:ext uri="{FF2B5EF4-FFF2-40B4-BE49-F238E27FC236}">
                  <a16:creationId xmlns="" xmlns:a16="http://schemas.microsoft.com/office/drawing/2014/main" id="{A13A9D50-C6EA-F04C-BB84-891959D759F9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21" name="Ovale 20">
              <a:extLst>
                <a:ext uri="{FF2B5EF4-FFF2-40B4-BE49-F238E27FC236}">
                  <a16:creationId xmlns="" xmlns:a16="http://schemas.microsoft.com/office/drawing/2014/main" id="{2790B908-BCFE-FA4B-B5E3-36C62E088DE9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23" name="Ovale 22">
              <a:extLst>
                <a:ext uri="{FF2B5EF4-FFF2-40B4-BE49-F238E27FC236}">
                  <a16:creationId xmlns="" xmlns:a16="http://schemas.microsoft.com/office/drawing/2014/main" id="{C96D4A9D-D054-044B-8920-BE06A68ED267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 noProof="0" dirty="0"/>
            </a:p>
          </p:txBody>
        </p:sp>
        <p:sp>
          <p:nvSpPr>
            <p:cNvPr id="24" name="Ovale 23">
              <a:extLst>
                <a:ext uri="{FF2B5EF4-FFF2-40B4-BE49-F238E27FC236}">
                  <a16:creationId xmlns="" xmlns:a16="http://schemas.microsoft.com/office/drawing/2014/main" id="{843643B7-9DFD-8C46-881C-69B3D67CA91A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 noProof="0" dirty="0"/>
            </a:p>
          </p:txBody>
        </p:sp>
      </p:grpSp>
      <p:sp>
        <p:nvSpPr>
          <p:cNvPr id="27" name="Espace réservé du texte 4">
            <a:extLst>
              <a:ext uri="{FF2B5EF4-FFF2-40B4-BE49-F238E27FC236}">
                <a16:creationId xmlns="" xmlns:a16="http://schemas.microsoft.com/office/drawing/2014/main" id="{9F73353B-C50B-4A8A-87CF-657C1EB8940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47380" y="1681163"/>
            <a:ext cx="5481203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 smtClean="0"/>
              <a:t>Modifiez les styles du texte du masque</a:t>
            </a:r>
            <a:endParaRPr lang="fr-FR" noProof="0" dirty="0"/>
          </a:p>
        </p:txBody>
      </p:sp>
      <p:sp>
        <p:nvSpPr>
          <p:cNvPr id="28" name="Espace réservé du contenu 5">
            <a:extLst>
              <a:ext uri="{FF2B5EF4-FFF2-40B4-BE49-F238E27FC236}">
                <a16:creationId xmlns="" xmlns:a16="http://schemas.microsoft.com/office/drawing/2014/main" id="{5EFF7F5E-3221-4390-9B17-D1944365BF1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47379" y="2586215"/>
            <a:ext cx="5481203" cy="3603448"/>
          </a:xfrm>
        </p:spPr>
        <p:txBody>
          <a:bodyPr rtlCol="0"/>
          <a:lstStyle/>
          <a:p>
            <a:pPr lvl="0" rtl="0"/>
            <a:r>
              <a:rPr lang="fr-FR" noProof="0" dirty="0" smtClean="0"/>
              <a:t>Modifiez les styles du texte du masque</a:t>
            </a:r>
          </a:p>
          <a:p>
            <a:pPr lvl="1" rtl="0"/>
            <a:r>
              <a:rPr lang="fr-FR" noProof="0" dirty="0" smtClean="0"/>
              <a:t>Deuxième niveau</a:t>
            </a:r>
          </a:p>
          <a:p>
            <a:pPr lvl="2" rtl="0"/>
            <a:r>
              <a:rPr lang="fr-FR" noProof="0" dirty="0" smtClean="0"/>
              <a:t>Troisième niveau</a:t>
            </a:r>
          </a:p>
          <a:p>
            <a:pPr lvl="3" rtl="0"/>
            <a:r>
              <a:rPr lang="fr-FR" noProof="0" dirty="0" smtClean="0"/>
              <a:t>Quatrième niveau</a:t>
            </a:r>
          </a:p>
          <a:p>
            <a:pPr lvl="4" rtl="0"/>
            <a:r>
              <a:rPr lang="fr-FR" noProof="0" dirty="0" smtClean="0"/>
              <a:t>Cinquième niveau</a:t>
            </a:r>
            <a:endParaRPr lang="fr-FR" noProof="0" dirty="0"/>
          </a:p>
        </p:txBody>
      </p:sp>
      <p:sp>
        <p:nvSpPr>
          <p:cNvPr id="29" name="Espace réservé du texte 2">
            <a:extLst>
              <a:ext uri="{FF2B5EF4-FFF2-40B4-BE49-F238E27FC236}">
                <a16:creationId xmlns="" xmlns:a16="http://schemas.microsoft.com/office/drawing/2014/main" id="{9506B516-77C1-431B-A8A5-68FA5D4B6D7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63416" y="1681163"/>
            <a:ext cx="5481202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 smtClean="0"/>
              <a:t>Modifiez les styles du texte du masque</a:t>
            </a:r>
            <a:endParaRPr lang="fr-FR" noProof="0" dirty="0"/>
          </a:p>
        </p:txBody>
      </p:sp>
      <p:sp>
        <p:nvSpPr>
          <p:cNvPr id="30" name="Espace réservé du contenu 3">
            <a:extLst>
              <a:ext uri="{FF2B5EF4-FFF2-40B4-BE49-F238E27FC236}">
                <a16:creationId xmlns="" xmlns:a16="http://schemas.microsoft.com/office/drawing/2014/main" id="{860F1452-CAB9-4154-ADCC-9245E71D0D2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63416" y="2586215"/>
            <a:ext cx="5481202" cy="3603448"/>
          </a:xfrm>
        </p:spPr>
        <p:txBody>
          <a:bodyPr rtlCol="0"/>
          <a:lstStyle/>
          <a:p>
            <a:pPr lvl="0" rtl="0"/>
            <a:r>
              <a:rPr lang="fr-FR" noProof="0" dirty="0" smtClean="0"/>
              <a:t>Modifiez les styles du texte du masque</a:t>
            </a:r>
          </a:p>
          <a:p>
            <a:pPr lvl="1" rtl="0"/>
            <a:r>
              <a:rPr lang="fr-FR" noProof="0" dirty="0" smtClean="0"/>
              <a:t>Deuxième niveau</a:t>
            </a:r>
          </a:p>
          <a:p>
            <a:pPr lvl="2" rtl="0"/>
            <a:r>
              <a:rPr lang="fr-FR" noProof="0" dirty="0" smtClean="0"/>
              <a:t>Troisième niveau</a:t>
            </a:r>
          </a:p>
          <a:p>
            <a:pPr lvl="3" rtl="0"/>
            <a:r>
              <a:rPr lang="fr-FR" noProof="0" dirty="0" smtClean="0"/>
              <a:t>Quatrième niveau</a:t>
            </a:r>
          </a:p>
          <a:p>
            <a:pPr lvl="4" rtl="0"/>
            <a:r>
              <a:rPr lang="fr-FR" noProof="0" dirty="0" smtClean="0"/>
              <a:t>Cinquième niveau</a:t>
            </a:r>
            <a:endParaRPr lang="fr-FR" noProof="0" dirty="0"/>
          </a:p>
        </p:txBody>
      </p:sp>
      <p:sp>
        <p:nvSpPr>
          <p:cNvPr id="31" name="Ovale 30">
            <a:extLst>
              <a:ext uri="{FF2B5EF4-FFF2-40B4-BE49-F238E27FC236}">
                <a16:creationId xmlns="" xmlns:a16="http://schemas.microsoft.com/office/drawing/2014/main" id="{12892DF4-5A8A-4E92-A425-210ABE570F58}"/>
              </a:ext>
            </a:extLst>
          </p:cNvPr>
          <p:cNvSpPr/>
          <p:nvPr userDrawn="1"/>
        </p:nvSpPr>
        <p:spPr>
          <a:xfrm>
            <a:off x="4608159" y="4718683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32" name="Ovale 31">
            <a:extLst>
              <a:ext uri="{FF2B5EF4-FFF2-40B4-BE49-F238E27FC236}">
                <a16:creationId xmlns="" xmlns:a16="http://schemas.microsoft.com/office/drawing/2014/main" id="{99AE2680-A46C-4B06-9ED9-53E617C1F174}"/>
              </a:ext>
            </a:extLst>
          </p:cNvPr>
          <p:cNvSpPr/>
          <p:nvPr userDrawn="1"/>
        </p:nvSpPr>
        <p:spPr>
          <a:xfrm>
            <a:off x="4289752" y="4494279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155278557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BCD44E22-137C-4913-A29E-04F82EA87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3794663"/>
            <a:ext cx="10515600" cy="823232"/>
          </a:xfrm>
        </p:spPr>
        <p:txBody>
          <a:bodyPr vert="horz" lIns="91440" tIns="45720" rIns="91440" bIns="45720" rtlCol="0" anchor="b">
            <a:noAutofit/>
          </a:bodyPr>
          <a:lstStyle>
            <a:lvl1pPr algn="ctr">
              <a:defRPr lang="en-IN" sz="3600" b="1" cap="all" baseline="0"/>
            </a:lvl1pPr>
          </a:lstStyle>
          <a:p>
            <a:pPr lvl="0" rtl="0"/>
            <a:r>
              <a:rPr lang="fr-FR" noProof="0" dirty="0" smtClean="0"/>
              <a:t>TITRE ICI</a:t>
            </a:r>
            <a:endParaRPr lang="fr-FR" noProof="0" dirty="0"/>
          </a:p>
        </p:txBody>
      </p:sp>
      <p:sp>
        <p:nvSpPr>
          <p:cNvPr id="6" name="Espace réservé du numéro de diapositive 5">
            <a:extLst>
              <a:ext uri="{FF2B5EF4-FFF2-40B4-BE49-F238E27FC236}">
                <a16:creationId xmlns="" xmlns:a16="http://schemas.microsoft.com/office/drawing/2014/main" id="{B44139FA-A83B-432B-9C7C-26634F463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fr-FR" noProof="0" smtClean="0"/>
              <a:pPr/>
              <a:t>‹N°›</a:t>
            </a:fld>
            <a:endParaRPr lang="fr-FR" noProof="0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="" xmlns:a16="http://schemas.microsoft.com/office/drawing/2014/main" id="{D93E40EC-FFAE-4BC0-932E-60CC9A1785C0}"/>
              </a:ext>
            </a:extLst>
          </p:cNvPr>
          <p:cNvCxnSpPr>
            <a:cxnSpLocks/>
          </p:cNvCxnSpPr>
          <p:nvPr userDrawn="1"/>
        </p:nvCxnSpPr>
        <p:spPr>
          <a:xfrm>
            <a:off x="5351690" y="3748188"/>
            <a:ext cx="1488621" cy="0"/>
          </a:xfrm>
          <a:prstGeom prst="line">
            <a:avLst/>
          </a:prstGeom>
          <a:ln w="139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e 17">
            <a:extLst>
              <a:ext uri="{FF2B5EF4-FFF2-40B4-BE49-F238E27FC236}">
                <a16:creationId xmlns="" xmlns:a16="http://schemas.microsoft.com/office/drawing/2014/main" id="{65844635-8274-49B1-BBEC-354A0872E526}"/>
              </a:ext>
            </a:extLst>
          </p:cNvPr>
          <p:cNvGrpSpPr/>
          <p:nvPr userDrawn="1"/>
        </p:nvGrpSpPr>
        <p:grpSpPr>
          <a:xfrm>
            <a:off x="5721601" y="4594679"/>
            <a:ext cx="748798" cy="134113"/>
            <a:chOff x="4827813" y="2534636"/>
            <a:chExt cx="996651" cy="178504"/>
          </a:xfrm>
        </p:grpSpPr>
        <p:sp>
          <p:nvSpPr>
            <p:cNvPr id="19" name="Ovale 18">
              <a:extLst>
                <a:ext uri="{FF2B5EF4-FFF2-40B4-BE49-F238E27FC236}">
                  <a16:creationId xmlns="" xmlns:a16="http://schemas.microsoft.com/office/drawing/2014/main" id="{9754643C-5B30-4FC2-BFAC-4FD007AC9EC7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20" name="Ovale 19">
              <a:extLst>
                <a:ext uri="{FF2B5EF4-FFF2-40B4-BE49-F238E27FC236}">
                  <a16:creationId xmlns="" xmlns:a16="http://schemas.microsoft.com/office/drawing/2014/main" id="{23FDDB55-6BA5-4489-9E37-4A76254A5CD7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21" name="Ovale 20">
              <a:extLst>
                <a:ext uri="{FF2B5EF4-FFF2-40B4-BE49-F238E27FC236}">
                  <a16:creationId xmlns="" xmlns:a16="http://schemas.microsoft.com/office/drawing/2014/main" id="{DA023CF8-2471-40A5-B2EF-E9BF4DF2C0E1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 noProof="0" dirty="0"/>
            </a:p>
          </p:txBody>
        </p:sp>
        <p:sp>
          <p:nvSpPr>
            <p:cNvPr id="22" name="Ovale 21">
              <a:extLst>
                <a:ext uri="{FF2B5EF4-FFF2-40B4-BE49-F238E27FC236}">
                  <a16:creationId xmlns="" xmlns:a16="http://schemas.microsoft.com/office/drawing/2014/main" id="{F9B0428F-5D1A-4CD3-BDA2-9CA7F5141455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 noProof="0" dirty="0"/>
            </a:p>
          </p:txBody>
        </p:sp>
      </p:grpSp>
      <p:sp>
        <p:nvSpPr>
          <p:cNvPr id="13" name="Espace réservé du texte 3">
            <a:extLst>
              <a:ext uri="{FF2B5EF4-FFF2-40B4-BE49-F238E27FC236}">
                <a16:creationId xmlns="" xmlns:a16="http://schemas.microsoft.com/office/drawing/2014/main" id="{86E0573A-023B-4D1C-8224-56A5D0DDF37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4839679"/>
            <a:ext cx="10507662" cy="1305379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lang="en-US" b="0" cap="none" baseline="0"/>
            </a:lvl1pPr>
          </a:lstStyle>
          <a:p>
            <a:pPr marL="228600" lvl="0" indent="-228600" algn="ctr" rtl="0">
              <a:lnSpc>
                <a:spcPct val="100000"/>
              </a:lnSpc>
            </a:pPr>
            <a:r>
              <a:rPr lang="fr-FR" noProof="0" dirty="0" smtClean="0"/>
              <a:t>Modifiez les styles du texte du masque</a:t>
            </a:r>
            <a:endParaRPr lang="fr-FR" noProof="0" dirty="0"/>
          </a:p>
        </p:txBody>
      </p:sp>
      <p:sp>
        <p:nvSpPr>
          <p:cNvPr id="15" name="Espace réservé d’image 2">
            <a:extLst>
              <a:ext uri="{FF2B5EF4-FFF2-40B4-BE49-F238E27FC236}">
                <a16:creationId xmlns="" xmlns:a16="http://schemas.microsoft.com/office/drawing/2014/main" id="{12087456-C0E8-4AA6-81E8-996CEC037E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3713017"/>
          </a:xfr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dirty="0"/>
            </a:lvl1pPr>
          </a:lstStyle>
          <a:p>
            <a:pPr marL="0" lvl="0" indent="0" algn="ctr" rtl="0">
              <a:buNone/>
            </a:pPr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821192149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792237E7-A574-47D2-9624-D12F475605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416" y="246186"/>
            <a:ext cx="3206261" cy="1037492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fr-FR" noProof="0" dirty="0" smtClean="0"/>
              <a:t>Titre ici</a:t>
            </a:r>
            <a:endParaRPr lang="fr-FR" noProof="0" dirty="0"/>
          </a:p>
        </p:txBody>
      </p:sp>
      <p:sp>
        <p:nvSpPr>
          <p:cNvPr id="10" name="Espace réservé du numéro de diapositive 5">
            <a:extLst>
              <a:ext uri="{FF2B5EF4-FFF2-40B4-BE49-F238E27FC236}">
                <a16:creationId xmlns=""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fr-FR" noProof="0" smtClean="0"/>
              <a:pPr/>
              <a:t>‹N°›</a:t>
            </a:fld>
            <a:endParaRPr lang="fr-FR" noProof="0" dirty="0"/>
          </a:p>
        </p:txBody>
      </p:sp>
      <p:grpSp>
        <p:nvGrpSpPr>
          <p:cNvPr id="6" name="Groupe 5">
            <a:extLst>
              <a:ext uri="{FF2B5EF4-FFF2-40B4-BE49-F238E27FC236}">
                <a16:creationId xmlns="" xmlns:a16="http://schemas.microsoft.com/office/drawing/2014/main" id="{A6A27954-3A0E-430B-AD48-05A3F3278D70}"/>
              </a:ext>
            </a:extLst>
          </p:cNvPr>
          <p:cNvGrpSpPr/>
          <p:nvPr userDrawn="1"/>
        </p:nvGrpSpPr>
        <p:grpSpPr>
          <a:xfrm>
            <a:off x="-24056" y="1452564"/>
            <a:ext cx="3385227" cy="134113"/>
            <a:chOff x="-24055" y="1452565"/>
            <a:chExt cx="2374534" cy="0"/>
          </a:xfrm>
        </p:grpSpPr>
        <p:cxnSp>
          <p:nvCxnSpPr>
            <p:cNvPr id="12" name="Connecteur droit 11">
              <a:extLst>
                <a:ext uri="{FF2B5EF4-FFF2-40B4-BE49-F238E27FC236}">
                  <a16:creationId xmlns="" xmlns:a16="http://schemas.microsoft.com/office/drawing/2014/main" id="{D9C089FD-3BC7-434F-810A-04F78AFC84D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4055" y="1452565"/>
              <a:ext cx="1717831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="" xmlns:a16="http://schemas.microsoft.com/office/drawing/2014/main" id="{EF7AC837-D78F-424C-9FDC-C3A445A5E0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804745" y="1452565"/>
              <a:ext cx="545734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Ovale 24">
            <a:extLst>
              <a:ext uri="{FF2B5EF4-FFF2-40B4-BE49-F238E27FC236}">
                <a16:creationId xmlns="" xmlns:a16="http://schemas.microsoft.com/office/drawing/2014/main" id="{3F366940-FB5E-4B76-8829-80C14F137B3A}"/>
              </a:ext>
            </a:extLst>
          </p:cNvPr>
          <p:cNvSpPr/>
          <p:nvPr userDrawn="1"/>
        </p:nvSpPr>
        <p:spPr>
          <a:xfrm>
            <a:off x="10251393" y="555158"/>
            <a:ext cx="3298372" cy="3298372"/>
          </a:xfrm>
          <a:prstGeom prst="ellipse">
            <a:avLst/>
          </a:prstGeom>
          <a:noFill/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6" name="Ovale 25">
            <a:extLst>
              <a:ext uri="{FF2B5EF4-FFF2-40B4-BE49-F238E27FC236}">
                <a16:creationId xmlns="" xmlns:a16="http://schemas.microsoft.com/office/drawing/2014/main" id="{75486FFB-46EF-4E74-BFFF-7ED054DB0D9C}"/>
              </a:ext>
            </a:extLst>
          </p:cNvPr>
          <p:cNvSpPr/>
          <p:nvPr userDrawn="1"/>
        </p:nvSpPr>
        <p:spPr>
          <a:xfrm>
            <a:off x="9932986" y="330754"/>
            <a:ext cx="1268186" cy="1268186"/>
          </a:xfrm>
          <a:prstGeom prst="ellipse">
            <a:avLst/>
          </a:prstGeom>
          <a:noFill/>
          <a:ln w="31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grpSp>
        <p:nvGrpSpPr>
          <p:cNvPr id="27" name="Groupe 26">
            <a:extLst>
              <a:ext uri="{FF2B5EF4-FFF2-40B4-BE49-F238E27FC236}">
                <a16:creationId xmlns="" xmlns:a16="http://schemas.microsoft.com/office/drawing/2014/main" id="{6D35CCD2-B73F-944C-B572-7FBFC7DE22E4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8" name="Ovale 27">
              <a:extLst>
                <a:ext uri="{FF2B5EF4-FFF2-40B4-BE49-F238E27FC236}">
                  <a16:creationId xmlns="" xmlns:a16="http://schemas.microsoft.com/office/drawing/2014/main" id="{9D8F78D8-558F-3540-A5F4-B1AD8942B341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35" name="Ovale 34">
              <a:extLst>
                <a:ext uri="{FF2B5EF4-FFF2-40B4-BE49-F238E27FC236}">
                  <a16:creationId xmlns="" xmlns:a16="http://schemas.microsoft.com/office/drawing/2014/main" id="{3F8F621A-F298-2B48-B7E0-8D9BEE8AA763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36" name="Ovale 35">
              <a:extLst>
                <a:ext uri="{FF2B5EF4-FFF2-40B4-BE49-F238E27FC236}">
                  <a16:creationId xmlns="" xmlns:a16="http://schemas.microsoft.com/office/drawing/2014/main" id="{C17A3A3B-82AE-0A46-AE32-9B111F975BDB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 noProof="0" dirty="0"/>
            </a:p>
          </p:txBody>
        </p:sp>
        <p:sp>
          <p:nvSpPr>
            <p:cNvPr id="37" name="Ovale 36">
              <a:extLst>
                <a:ext uri="{FF2B5EF4-FFF2-40B4-BE49-F238E27FC236}">
                  <a16:creationId xmlns="" xmlns:a16="http://schemas.microsoft.com/office/drawing/2014/main" id="{DF206CE3-6B94-C340-8BA3-A2A4E407E499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 noProof="0" dirty="0"/>
            </a:p>
          </p:txBody>
        </p:sp>
      </p:grpSp>
      <p:sp>
        <p:nvSpPr>
          <p:cNvPr id="30" name="Espace réservé au texte 3">
            <a:extLst>
              <a:ext uri="{FF2B5EF4-FFF2-40B4-BE49-F238E27FC236}">
                <a16:creationId xmlns="" xmlns:a16="http://schemas.microsoft.com/office/drawing/2014/main" id="{1B247C0B-04BA-4D5C-A41D-AEA60217241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3416" y="2057400"/>
            <a:ext cx="3206261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 dirty="0" smtClean="0"/>
              <a:t>Modifiez les styles du texte du masque</a:t>
            </a:r>
            <a:endParaRPr lang="fr-FR" noProof="0" dirty="0"/>
          </a:p>
        </p:txBody>
      </p:sp>
      <p:sp>
        <p:nvSpPr>
          <p:cNvPr id="31" name="Espace réservé du contenu 2">
            <a:extLst>
              <a:ext uri="{FF2B5EF4-FFF2-40B4-BE49-F238E27FC236}">
                <a16:creationId xmlns="" xmlns:a16="http://schemas.microsoft.com/office/drawing/2014/main" id="{194C619D-34F6-4A29-857A-D7600721872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88084" y="246187"/>
            <a:ext cx="7467304" cy="561486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fr-FR" noProof="0" dirty="0" smtClean="0"/>
              <a:t>Modifiez les styles du texte du masque</a:t>
            </a:r>
          </a:p>
          <a:p>
            <a:pPr lvl="1" rtl="0"/>
            <a:r>
              <a:rPr lang="fr-FR" noProof="0" dirty="0" smtClean="0"/>
              <a:t>Deuxième niveau</a:t>
            </a:r>
          </a:p>
          <a:p>
            <a:pPr lvl="2" rtl="0"/>
            <a:r>
              <a:rPr lang="fr-FR" noProof="0" dirty="0" smtClean="0"/>
              <a:t>Troisième niveau</a:t>
            </a:r>
          </a:p>
          <a:p>
            <a:pPr lvl="3" rtl="0"/>
            <a:r>
              <a:rPr lang="fr-FR" noProof="0" dirty="0" smtClean="0"/>
              <a:t>Quatrième niveau</a:t>
            </a:r>
          </a:p>
          <a:p>
            <a:pPr lvl="4" rtl="0"/>
            <a:r>
              <a:rPr lang="fr-FR" noProof="0" dirty="0" smtClean="0"/>
              <a:t>Cinquième niveau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695175903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792237E7-A574-47D2-9624-D12F47560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246186"/>
            <a:ext cx="11465168" cy="1037492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fr-FR" noProof="0" smtClean="0"/>
              <a:t>Modifiez le style du titre</a:t>
            </a:r>
            <a:endParaRPr lang="fr-FR" noProof="0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=""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fr-FR" noProof="0" smtClean="0"/>
              <a:pPr/>
              <a:t>‹N°›</a:t>
            </a:fld>
            <a:endParaRPr lang="fr-FR" noProof="0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="" xmlns:a16="http://schemas.microsoft.com/office/drawing/2014/main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24055" y="1452565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="" xmlns:a16="http://schemas.microsoft.com/office/drawing/2014/main" id="{EF7AC837-D78F-424C-9FDC-C3A445A5E0B6}"/>
              </a:ext>
            </a:extLst>
          </p:cNvPr>
          <p:cNvCxnSpPr>
            <a:cxnSpLocks/>
          </p:cNvCxnSpPr>
          <p:nvPr userDrawn="1"/>
        </p:nvCxnSpPr>
        <p:spPr>
          <a:xfrm>
            <a:off x="1804745" y="1452565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=""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2454442" y="1429119"/>
            <a:ext cx="9737558" cy="15383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e 18">
            <a:extLst>
              <a:ext uri="{FF2B5EF4-FFF2-40B4-BE49-F238E27FC236}">
                <a16:creationId xmlns="" xmlns:a16="http://schemas.microsoft.com/office/drawing/2014/main" id="{EC7CCE55-AF4E-4245-BFBC-DEC36E1D4A47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0" name="Ovale 19">
              <a:extLst>
                <a:ext uri="{FF2B5EF4-FFF2-40B4-BE49-F238E27FC236}">
                  <a16:creationId xmlns="" xmlns:a16="http://schemas.microsoft.com/office/drawing/2014/main" id="{A13A9D50-C6EA-F04C-BB84-891959D759F9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21" name="Ovale 20">
              <a:extLst>
                <a:ext uri="{FF2B5EF4-FFF2-40B4-BE49-F238E27FC236}">
                  <a16:creationId xmlns="" xmlns:a16="http://schemas.microsoft.com/office/drawing/2014/main" id="{2790B908-BCFE-FA4B-B5E3-36C62E088DE9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23" name="Ovale 22">
              <a:extLst>
                <a:ext uri="{FF2B5EF4-FFF2-40B4-BE49-F238E27FC236}">
                  <a16:creationId xmlns="" xmlns:a16="http://schemas.microsoft.com/office/drawing/2014/main" id="{C96D4A9D-D054-044B-8920-BE06A68ED267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 noProof="0" dirty="0"/>
            </a:p>
          </p:txBody>
        </p:sp>
        <p:sp>
          <p:nvSpPr>
            <p:cNvPr id="24" name="Ovale 23">
              <a:extLst>
                <a:ext uri="{FF2B5EF4-FFF2-40B4-BE49-F238E27FC236}">
                  <a16:creationId xmlns="" xmlns:a16="http://schemas.microsoft.com/office/drawing/2014/main" id="{843643B7-9DFD-8C46-881C-69B3D67CA91A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 noProof="0" dirty="0"/>
            </a:p>
          </p:txBody>
        </p:sp>
      </p:grpSp>
      <p:sp>
        <p:nvSpPr>
          <p:cNvPr id="13" name="Ovale 12">
            <a:extLst>
              <a:ext uri="{FF2B5EF4-FFF2-40B4-BE49-F238E27FC236}">
                <a16:creationId xmlns="" xmlns:a16="http://schemas.microsoft.com/office/drawing/2014/main" id="{82D9D565-739D-4898-97BD-79EB8C7F91EC}"/>
              </a:ext>
            </a:extLst>
          </p:cNvPr>
          <p:cNvSpPr/>
          <p:nvPr userDrawn="1"/>
        </p:nvSpPr>
        <p:spPr>
          <a:xfrm>
            <a:off x="4608159" y="4718683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4" name="Ovale 13">
            <a:extLst>
              <a:ext uri="{FF2B5EF4-FFF2-40B4-BE49-F238E27FC236}">
                <a16:creationId xmlns="" xmlns:a16="http://schemas.microsoft.com/office/drawing/2014/main" id="{620FADA3-E777-489C-976D-0B0C4FD31310}"/>
              </a:ext>
            </a:extLst>
          </p:cNvPr>
          <p:cNvSpPr/>
          <p:nvPr userDrawn="1"/>
        </p:nvSpPr>
        <p:spPr>
          <a:xfrm>
            <a:off x="4289752" y="4494279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436514738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5">
            <a:extLst>
              <a:ext uri="{FF2B5EF4-FFF2-40B4-BE49-F238E27FC236}">
                <a16:creationId xmlns=""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fr-FR" noProof="0" smtClean="0"/>
              <a:pPr/>
              <a:t>‹N°›</a:t>
            </a:fld>
            <a:endParaRPr lang="fr-FR" noProof="0" dirty="0"/>
          </a:p>
        </p:txBody>
      </p:sp>
      <p:grpSp>
        <p:nvGrpSpPr>
          <p:cNvPr id="4" name="Groupe 3">
            <a:extLst>
              <a:ext uri="{FF2B5EF4-FFF2-40B4-BE49-F238E27FC236}">
                <a16:creationId xmlns="" xmlns:a16="http://schemas.microsoft.com/office/drawing/2014/main" id="{8DCE8039-0D05-4A75-878A-907B8D44B9E7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5" name="Ovale 4">
              <a:extLst>
                <a:ext uri="{FF2B5EF4-FFF2-40B4-BE49-F238E27FC236}">
                  <a16:creationId xmlns="" xmlns:a16="http://schemas.microsoft.com/office/drawing/2014/main" id="{C1402252-45E8-45B3-BA5E-DFA33A45474E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6" name="Ovale 5">
              <a:extLst>
                <a:ext uri="{FF2B5EF4-FFF2-40B4-BE49-F238E27FC236}">
                  <a16:creationId xmlns="" xmlns:a16="http://schemas.microsoft.com/office/drawing/2014/main" id="{1300C883-1ACE-4AF3-9875-792A769588D5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7" name="Ovale 6">
              <a:extLst>
                <a:ext uri="{FF2B5EF4-FFF2-40B4-BE49-F238E27FC236}">
                  <a16:creationId xmlns="" xmlns:a16="http://schemas.microsoft.com/office/drawing/2014/main" id="{E75483D7-E612-43D2-9B0E-C69356C160DA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 noProof="0" dirty="0"/>
            </a:p>
          </p:txBody>
        </p:sp>
        <p:sp>
          <p:nvSpPr>
            <p:cNvPr id="8" name="Ovale 7">
              <a:extLst>
                <a:ext uri="{FF2B5EF4-FFF2-40B4-BE49-F238E27FC236}">
                  <a16:creationId xmlns="" xmlns:a16="http://schemas.microsoft.com/office/drawing/2014/main" id="{F279C5F2-4C7F-4470-A44F-E8AD69AC9FA0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87506116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contenu et gran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4BC16441-0F1F-453B-BACF-543CEDE2A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430" y="1046163"/>
            <a:ext cx="5445369" cy="1114784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fr-FR" noProof="0" smtClean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61EC9302-80D9-4A88-8591-DE2D4BA1F91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08430" y="2506662"/>
            <a:ext cx="5445370" cy="3454523"/>
          </a:xfrm>
        </p:spPr>
        <p:txBody>
          <a:bodyPr lIns="0" tIns="0" rIns="0" bIns="0" rtlCol="0">
            <a:noAutofit/>
          </a:bodyPr>
          <a:lstStyle>
            <a:lvl1pPr>
              <a:lnSpc>
                <a:spcPct val="100000"/>
              </a:lnSpc>
              <a:buClr>
                <a:schemeClr val="accent1"/>
              </a:buClr>
              <a:defRPr sz="1800"/>
            </a:lvl1pPr>
            <a:lvl2pPr>
              <a:lnSpc>
                <a:spcPct val="100000"/>
              </a:lnSpc>
              <a:buClr>
                <a:schemeClr val="accent1"/>
              </a:buClr>
              <a:defRPr sz="1600"/>
            </a:lvl2pPr>
            <a:lvl3pPr>
              <a:lnSpc>
                <a:spcPct val="100000"/>
              </a:lnSpc>
              <a:buClr>
                <a:schemeClr val="accent1"/>
              </a:buClr>
              <a:defRPr sz="1400"/>
            </a:lvl3pPr>
            <a:lvl4pPr>
              <a:lnSpc>
                <a:spcPct val="100000"/>
              </a:lnSpc>
              <a:buClr>
                <a:schemeClr val="accent1"/>
              </a:buClr>
              <a:defRPr sz="1200"/>
            </a:lvl4pPr>
            <a:lvl5pPr>
              <a:lnSpc>
                <a:spcPct val="100000"/>
              </a:lnSpc>
              <a:buClr>
                <a:schemeClr val="accent1"/>
              </a:buClr>
              <a:defRPr sz="1200"/>
            </a:lvl5pPr>
          </a:lstStyle>
          <a:p>
            <a:pPr lvl="0" rtl="0"/>
            <a:r>
              <a:rPr lang="fr-FR" noProof="0" dirty="0" smtClean="0"/>
              <a:t>Modifiez les styles du texte du masque</a:t>
            </a:r>
          </a:p>
          <a:p>
            <a:pPr lvl="1" rtl="0"/>
            <a:r>
              <a:rPr lang="fr-FR" noProof="0" dirty="0" smtClean="0"/>
              <a:t>Deuxième niveau</a:t>
            </a:r>
          </a:p>
          <a:p>
            <a:pPr lvl="2" rtl="0"/>
            <a:r>
              <a:rPr lang="fr-FR" noProof="0" dirty="0" smtClean="0"/>
              <a:t>Troisième niveau</a:t>
            </a:r>
          </a:p>
          <a:p>
            <a:pPr lvl="3" rtl="0"/>
            <a:r>
              <a:rPr lang="fr-FR" noProof="0" dirty="0" smtClean="0"/>
              <a:t>Quatrième niveau</a:t>
            </a:r>
          </a:p>
          <a:p>
            <a:pPr lvl="4" rtl="0"/>
            <a:r>
              <a:rPr lang="fr-FR" noProof="0" dirty="0" smtClean="0"/>
              <a:t>Cinquième niveau</a:t>
            </a:r>
            <a:endParaRPr lang="fr-FR" noProof="0" dirty="0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="" xmlns:a16="http://schemas.microsoft.com/office/drawing/2014/main" id="{2C89B828-B338-413C-B008-0A8566F48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fr-FR" noProof="0" smtClean="0"/>
              <a:pPr/>
              <a:t>‹N°›</a:t>
            </a:fld>
            <a:endParaRPr lang="fr-FR" noProof="0" dirty="0"/>
          </a:p>
        </p:txBody>
      </p:sp>
      <p:sp>
        <p:nvSpPr>
          <p:cNvPr id="8" name="Espace réservé du contenu 16">
            <a:extLst>
              <a:ext uri="{FF2B5EF4-FFF2-40B4-BE49-F238E27FC236}">
                <a16:creationId xmlns="" xmlns:a16="http://schemas.microsoft.com/office/drawing/2014/main" id="{6AEAE6ED-58FA-4039-939A-E4032520CB3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6" y="6462713"/>
            <a:ext cx="2262187" cy="249237"/>
          </a:xfrm>
        </p:spPr>
        <p:txBody>
          <a:bodyPr rtlCol="0">
            <a:noAutofit/>
          </a:bodyPr>
          <a:lstStyle>
            <a:lvl1pPr marL="0" indent="0">
              <a:buNone/>
              <a:defRPr sz="1400" b="1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fr-FR" noProof="0" dirty="0" smtClean="0"/>
              <a:t>Nom de votre société</a:t>
            </a:r>
            <a:endParaRPr lang="fr-FR" noProof="0" dirty="0"/>
          </a:p>
        </p:txBody>
      </p:sp>
      <p:sp>
        <p:nvSpPr>
          <p:cNvPr id="10" name="Espace réservé d’image 9">
            <a:extLst>
              <a:ext uri="{FF2B5EF4-FFF2-40B4-BE49-F238E27FC236}">
                <a16:creationId xmlns="" xmlns:a16="http://schemas.microsoft.com/office/drawing/2014/main" id="{4502AABE-45EB-48A5-AD25-47BD8B79DF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9045" y="0"/>
            <a:ext cx="5210175" cy="5961063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="" xmlns:a16="http://schemas.microsoft.com/office/drawing/2014/main" id="{8888A4FD-81F4-4588-9E6D-70E57577D8BF}"/>
              </a:ext>
            </a:extLst>
          </p:cNvPr>
          <p:cNvCxnSpPr>
            <a:cxnSpLocks/>
          </p:cNvCxnSpPr>
          <p:nvPr userDrawn="1"/>
        </p:nvCxnSpPr>
        <p:spPr>
          <a:xfrm>
            <a:off x="5679220" y="2286312"/>
            <a:ext cx="1080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e 11">
            <a:extLst>
              <a:ext uri="{FF2B5EF4-FFF2-40B4-BE49-F238E27FC236}">
                <a16:creationId xmlns="" xmlns:a16="http://schemas.microsoft.com/office/drawing/2014/main" id="{4CF1D2ED-7B25-4251-BF07-47FBAA534810}"/>
              </a:ext>
            </a:extLst>
          </p:cNvPr>
          <p:cNvGrpSpPr/>
          <p:nvPr userDrawn="1"/>
        </p:nvGrpSpPr>
        <p:grpSpPr>
          <a:xfrm>
            <a:off x="11079786" y="421045"/>
            <a:ext cx="748798" cy="134113"/>
            <a:chOff x="4827813" y="2534636"/>
            <a:chExt cx="996651" cy="178504"/>
          </a:xfrm>
        </p:grpSpPr>
        <p:sp>
          <p:nvSpPr>
            <p:cNvPr id="13" name="Ovale 12">
              <a:extLst>
                <a:ext uri="{FF2B5EF4-FFF2-40B4-BE49-F238E27FC236}">
                  <a16:creationId xmlns="" xmlns:a16="http://schemas.microsoft.com/office/drawing/2014/main" id="{E397537E-DF51-4990-9447-2DAE98ABC683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14" name="Ovale 13">
              <a:extLst>
                <a:ext uri="{FF2B5EF4-FFF2-40B4-BE49-F238E27FC236}">
                  <a16:creationId xmlns="" xmlns:a16="http://schemas.microsoft.com/office/drawing/2014/main" id="{3E99CAB5-81F4-4EA8-8B36-4A70C59861FD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15" name="Ovale 14">
              <a:extLst>
                <a:ext uri="{FF2B5EF4-FFF2-40B4-BE49-F238E27FC236}">
                  <a16:creationId xmlns="" xmlns:a16="http://schemas.microsoft.com/office/drawing/2014/main" id="{16AADF9A-A507-4453-8CE3-3F78BB303FA4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 noProof="0" dirty="0"/>
            </a:p>
          </p:txBody>
        </p:sp>
        <p:sp>
          <p:nvSpPr>
            <p:cNvPr id="16" name="Ovale 15">
              <a:extLst>
                <a:ext uri="{FF2B5EF4-FFF2-40B4-BE49-F238E27FC236}">
                  <a16:creationId xmlns="" xmlns:a16="http://schemas.microsoft.com/office/drawing/2014/main" id="{C33AA69F-C4B8-479C-9F0F-69C184D0611F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 noProof="0" dirty="0"/>
            </a:p>
          </p:txBody>
        </p:sp>
      </p:grpSp>
      <p:sp>
        <p:nvSpPr>
          <p:cNvPr id="17" name="Ovale 16">
            <a:extLst>
              <a:ext uri="{FF2B5EF4-FFF2-40B4-BE49-F238E27FC236}">
                <a16:creationId xmlns="" xmlns:a16="http://schemas.microsoft.com/office/drawing/2014/main" id="{8725921A-0ED5-431E-899C-28A6920B5029}"/>
              </a:ext>
            </a:extLst>
          </p:cNvPr>
          <p:cNvSpPr/>
          <p:nvPr userDrawn="1"/>
        </p:nvSpPr>
        <p:spPr>
          <a:xfrm>
            <a:off x="10039330" y="896815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8" name="Ovale 17">
            <a:extLst>
              <a:ext uri="{FF2B5EF4-FFF2-40B4-BE49-F238E27FC236}">
                <a16:creationId xmlns="" xmlns:a16="http://schemas.microsoft.com/office/drawing/2014/main" id="{EE8B169A-8A2F-4425-A9A1-1B828428B434}"/>
              </a:ext>
            </a:extLst>
          </p:cNvPr>
          <p:cNvSpPr/>
          <p:nvPr userDrawn="1"/>
        </p:nvSpPr>
        <p:spPr>
          <a:xfrm>
            <a:off x="9720923" y="672411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cxnSp>
        <p:nvCxnSpPr>
          <p:cNvPr id="20" name="Connecteur droit 19">
            <a:extLst>
              <a:ext uri="{FF2B5EF4-FFF2-40B4-BE49-F238E27FC236}">
                <a16:creationId xmlns="" xmlns:a16="http://schemas.microsoft.com/office/drawing/2014/main" id="{43B45974-F6C7-40D3-9399-E05FA19C565E}"/>
              </a:ext>
            </a:extLst>
          </p:cNvPr>
          <p:cNvCxnSpPr>
            <a:cxnSpLocks/>
          </p:cNvCxnSpPr>
          <p:nvPr userDrawn="1"/>
        </p:nvCxnSpPr>
        <p:spPr>
          <a:xfrm>
            <a:off x="6882865" y="2286312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84765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contenu et trois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4BC16441-0F1F-453B-BACF-543CEDE2A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1046163"/>
            <a:ext cx="5445369" cy="1114784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fr-FR" noProof="0" smtClean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61EC9302-80D9-4A88-8591-DE2D4BA1F91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416" y="2506662"/>
            <a:ext cx="5445370" cy="3454523"/>
          </a:xfrm>
        </p:spPr>
        <p:txBody>
          <a:bodyPr lIns="0" tIns="0" rIns="0" bIns="0" rtlCol="0">
            <a:noAutofit/>
          </a:bodyPr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 rtl="0"/>
            <a:r>
              <a:rPr lang="fr-FR" noProof="0" dirty="0" smtClean="0"/>
              <a:t>Modifiez les styles du texte du masque</a:t>
            </a:r>
          </a:p>
          <a:p>
            <a:pPr lvl="1" rtl="0"/>
            <a:r>
              <a:rPr lang="fr-FR" noProof="0" dirty="0" smtClean="0"/>
              <a:t>Deuxième niveau</a:t>
            </a:r>
          </a:p>
          <a:p>
            <a:pPr lvl="2" rtl="0"/>
            <a:r>
              <a:rPr lang="fr-FR" noProof="0" dirty="0" smtClean="0"/>
              <a:t>Troisième niveau</a:t>
            </a:r>
          </a:p>
          <a:p>
            <a:pPr lvl="3" rtl="0"/>
            <a:r>
              <a:rPr lang="fr-FR" noProof="0" dirty="0" smtClean="0"/>
              <a:t>Quatrième niveau</a:t>
            </a:r>
          </a:p>
          <a:p>
            <a:pPr lvl="4" rtl="0"/>
            <a:r>
              <a:rPr lang="fr-FR" noProof="0" dirty="0" smtClean="0"/>
              <a:t>Cinquième niveau</a:t>
            </a:r>
            <a:endParaRPr lang="fr-FR" noProof="0" dirty="0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="" xmlns:a16="http://schemas.microsoft.com/office/drawing/2014/main" id="{2C89B828-B338-413C-B008-0A8566F48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fr-FR" noProof="0" smtClean="0"/>
              <a:pPr/>
              <a:t>‹N°›</a:t>
            </a:fld>
            <a:endParaRPr lang="fr-FR" noProof="0" dirty="0"/>
          </a:p>
        </p:txBody>
      </p:sp>
      <p:sp>
        <p:nvSpPr>
          <p:cNvPr id="8" name="Espace réservé du contenu 16">
            <a:extLst>
              <a:ext uri="{FF2B5EF4-FFF2-40B4-BE49-F238E27FC236}">
                <a16:creationId xmlns="" xmlns:a16="http://schemas.microsoft.com/office/drawing/2014/main" id="{6AEAE6ED-58FA-4039-939A-E4032520CB3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6" y="6462713"/>
            <a:ext cx="2262187" cy="249237"/>
          </a:xfrm>
        </p:spPr>
        <p:txBody>
          <a:bodyPr rtlCol="0">
            <a:noAutofit/>
          </a:bodyPr>
          <a:lstStyle>
            <a:lvl1pPr marL="0" indent="0">
              <a:buNone/>
              <a:defRPr sz="14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fr-FR" noProof="0" dirty="0" smtClean="0"/>
              <a:t>Nom de votre société</a:t>
            </a:r>
            <a:endParaRPr lang="fr-FR" noProof="0" dirty="0"/>
          </a:p>
        </p:txBody>
      </p:sp>
      <p:sp>
        <p:nvSpPr>
          <p:cNvPr id="10" name="Espace réservé d’image 9">
            <a:extLst>
              <a:ext uri="{FF2B5EF4-FFF2-40B4-BE49-F238E27FC236}">
                <a16:creationId xmlns="" xmlns:a16="http://schemas.microsoft.com/office/drawing/2014/main" id="{4502AABE-45EB-48A5-AD25-47BD8B79DF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19755" y="1"/>
            <a:ext cx="3430408" cy="4091942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="" xmlns:a16="http://schemas.microsoft.com/office/drawing/2014/main" id="{8888A4FD-81F4-4588-9E6D-70E57577D8BF}"/>
              </a:ext>
            </a:extLst>
          </p:cNvPr>
          <p:cNvCxnSpPr>
            <a:cxnSpLocks/>
          </p:cNvCxnSpPr>
          <p:nvPr userDrawn="1"/>
        </p:nvCxnSpPr>
        <p:spPr>
          <a:xfrm>
            <a:off x="-24055" y="2286312"/>
            <a:ext cx="1044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e 11">
            <a:extLst>
              <a:ext uri="{FF2B5EF4-FFF2-40B4-BE49-F238E27FC236}">
                <a16:creationId xmlns="" xmlns:a16="http://schemas.microsoft.com/office/drawing/2014/main" id="{4CF1D2ED-7B25-4251-BF07-47FBAA534810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13" name="Ovale 12">
              <a:extLst>
                <a:ext uri="{FF2B5EF4-FFF2-40B4-BE49-F238E27FC236}">
                  <a16:creationId xmlns="" xmlns:a16="http://schemas.microsoft.com/office/drawing/2014/main" id="{E397537E-DF51-4990-9447-2DAE98ABC683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14" name="Ovale 13">
              <a:extLst>
                <a:ext uri="{FF2B5EF4-FFF2-40B4-BE49-F238E27FC236}">
                  <a16:creationId xmlns="" xmlns:a16="http://schemas.microsoft.com/office/drawing/2014/main" id="{3E99CAB5-81F4-4EA8-8B36-4A70C59861FD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15" name="Ovale 14">
              <a:extLst>
                <a:ext uri="{FF2B5EF4-FFF2-40B4-BE49-F238E27FC236}">
                  <a16:creationId xmlns="" xmlns:a16="http://schemas.microsoft.com/office/drawing/2014/main" id="{16AADF9A-A507-4453-8CE3-3F78BB303FA4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 noProof="0" dirty="0"/>
            </a:p>
          </p:txBody>
        </p:sp>
        <p:sp>
          <p:nvSpPr>
            <p:cNvPr id="16" name="Ovale 15">
              <a:extLst>
                <a:ext uri="{FF2B5EF4-FFF2-40B4-BE49-F238E27FC236}">
                  <a16:creationId xmlns="" xmlns:a16="http://schemas.microsoft.com/office/drawing/2014/main" id="{C33AA69F-C4B8-479C-9F0F-69C184D0611F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 noProof="0" dirty="0"/>
            </a:p>
          </p:txBody>
        </p:sp>
      </p:grpSp>
      <p:sp>
        <p:nvSpPr>
          <p:cNvPr id="17" name="Ovale 16">
            <a:extLst>
              <a:ext uri="{FF2B5EF4-FFF2-40B4-BE49-F238E27FC236}">
                <a16:creationId xmlns="" xmlns:a16="http://schemas.microsoft.com/office/drawing/2014/main" id="{8725921A-0ED5-431E-899C-28A6920B5029}"/>
              </a:ext>
            </a:extLst>
          </p:cNvPr>
          <p:cNvSpPr/>
          <p:nvPr userDrawn="1"/>
        </p:nvSpPr>
        <p:spPr>
          <a:xfrm>
            <a:off x="4608159" y="4718683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8" name="Ovale 17">
            <a:extLst>
              <a:ext uri="{FF2B5EF4-FFF2-40B4-BE49-F238E27FC236}">
                <a16:creationId xmlns="" xmlns:a16="http://schemas.microsoft.com/office/drawing/2014/main" id="{EE8B169A-8A2F-4425-A9A1-1B828428B434}"/>
              </a:ext>
            </a:extLst>
          </p:cNvPr>
          <p:cNvSpPr/>
          <p:nvPr userDrawn="1"/>
        </p:nvSpPr>
        <p:spPr>
          <a:xfrm>
            <a:off x="4289752" y="4494279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cxnSp>
        <p:nvCxnSpPr>
          <p:cNvPr id="20" name="Connecteur droit 19">
            <a:extLst>
              <a:ext uri="{FF2B5EF4-FFF2-40B4-BE49-F238E27FC236}">
                <a16:creationId xmlns="" xmlns:a16="http://schemas.microsoft.com/office/drawing/2014/main" id="{43B45974-F6C7-40D3-9399-E05FA19C565E}"/>
              </a:ext>
            </a:extLst>
          </p:cNvPr>
          <p:cNvCxnSpPr>
            <a:cxnSpLocks/>
          </p:cNvCxnSpPr>
          <p:nvPr userDrawn="1"/>
        </p:nvCxnSpPr>
        <p:spPr>
          <a:xfrm>
            <a:off x="1137233" y="2286312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’image 9">
            <a:extLst>
              <a:ext uri="{FF2B5EF4-FFF2-40B4-BE49-F238E27FC236}">
                <a16:creationId xmlns="" xmlns:a16="http://schemas.microsoft.com/office/drawing/2014/main" id="{63A2A33D-4D91-454D-A35B-6DA97069EC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42186" y="555157"/>
            <a:ext cx="2649814" cy="4298197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21" name="Espace réservé d’image 9">
            <a:extLst>
              <a:ext uri="{FF2B5EF4-FFF2-40B4-BE49-F238E27FC236}">
                <a16:creationId xmlns="" xmlns:a16="http://schemas.microsoft.com/office/drawing/2014/main" id="{7EC67FB7-777C-473E-95B8-585AA8E6640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19754" y="4289110"/>
            <a:ext cx="3430407" cy="1672075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3405895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i-image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BCD44E22-137C-4913-A29E-04F82EA87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3794663"/>
            <a:ext cx="10515600" cy="823232"/>
          </a:xfrm>
        </p:spPr>
        <p:txBody>
          <a:bodyPr vert="horz" lIns="91440" tIns="45720" rIns="91440" bIns="45720" rtlCol="0" anchor="b">
            <a:noAutofit/>
          </a:bodyPr>
          <a:lstStyle>
            <a:lvl1pPr algn="ctr">
              <a:defRPr lang="en-IN" sz="3600" b="1" cap="all" baseline="0"/>
            </a:lvl1pPr>
          </a:lstStyle>
          <a:p>
            <a:pPr lvl="0" rtl="0"/>
            <a:r>
              <a:rPr lang="fr-FR" noProof="0" dirty="0" smtClean="0"/>
              <a:t>TITRE ICI</a:t>
            </a:r>
            <a:endParaRPr lang="fr-FR" noProof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6E8BFC94-FFEC-4290-AC27-760323F21B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839691"/>
            <a:ext cx="10515600" cy="1305379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800" b="0" cap="none" baseline="0" dirty="0" smtClean="0"/>
            </a:lvl1pPr>
          </a:lstStyle>
          <a:p>
            <a:pPr marL="228600" lvl="0" indent="-228600" rtl="0"/>
            <a:r>
              <a:rPr lang="fr-FR" noProof="0" dirty="0" smtClean="0"/>
              <a:t>Modifiez les styles du texte du masque</a:t>
            </a:r>
            <a:endParaRPr lang="fr-FR" noProof="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B44139FA-A83B-432B-9C7C-26634F463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fr-FR" noProof="0" smtClean="0"/>
              <a:pPr/>
              <a:t>‹N°›</a:t>
            </a:fld>
            <a:endParaRPr lang="fr-FR" noProof="0" dirty="0"/>
          </a:p>
        </p:txBody>
      </p:sp>
      <p:sp>
        <p:nvSpPr>
          <p:cNvPr id="14" name="Espace réservé d’image 13">
            <a:extLst>
              <a:ext uri="{FF2B5EF4-FFF2-40B4-BE49-F238E27FC236}">
                <a16:creationId xmlns="" xmlns:a16="http://schemas.microsoft.com/office/drawing/2014/main" id="{A7389277-B3D3-4AEE-8BE0-0559A73969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13018"/>
          </a:xfrm>
          <a:solidFill>
            <a:schemeClr val="bg1">
              <a:lumMod val="8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="" xmlns:a16="http://schemas.microsoft.com/office/drawing/2014/main" id="{D93E40EC-FFAE-4BC0-932E-60CC9A1785C0}"/>
              </a:ext>
            </a:extLst>
          </p:cNvPr>
          <p:cNvCxnSpPr>
            <a:cxnSpLocks/>
          </p:cNvCxnSpPr>
          <p:nvPr userDrawn="1"/>
        </p:nvCxnSpPr>
        <p:spPr>
          <a:xfrm>
            <a:off x="5351690" y="3748188"/>
            <a:ext cx="1488621" cy="0"/>
          </a:xfrm>
          <a:prstGeom prst="line">
            <a:avLst/>
          </a:prstGeom>
          <a:ln w="139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contenu 16">
            <a:extLst>
              <a:ext uri="{FF2B5EF4-FFF2-40B4-BE49-F238E27FC236}">
                <a16:creationId xmlns="" xmlns:a16="http://schemas.microsoft.com/office/drawing/2014/main" id="{B34A1799-63F2-4B23-A188-7BAB23FB821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6" y="6462713"/>
            <a:ext cx="2262187" cy="249237"/>
          </a:xfrm>
        </p:spPr>
        <p:txBody>
          <a:bodyPr rtlCol="0">
            <a:noAutofit/>
          </a:bodyPr>
          <a:lstStyle>
            <a:lvl1pPr marL="0" indent="0">
              <a:buNone/>
              <a:defRPr sz="1400" b="1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fr-FR" noProof="0" dirty="0" smtClean="0"/>
              <a:t>Nom de votre société</a:t>
            </a:r>
            <a:endParaRPr lang="fr-FR" noProof="0" dirty="0"/>
          </a:p>
        </p:txBody>
      </p:sp>
      <p:grpSp>
        <p:nvGrpSpPr>
          <p:cNvPr id="18" name="Groupe 17">
            <a:extLst>
              <a:ext uri="{FF2B5EF4-FFF2-40B4-BE49-F238E27FC236}">
                <a16:creationId xmlns="" xmlns:a16="http://schemas.microsoft.com/office/drawing/2014/main" id="{65844635-8274-49B1-BBEC-354A0872E526}"/>
              </a:ext>
            </a:extLst>
          </p:cNvPr>
          <p:cNvGrpSpPr/>
          <p:nvPr userDrawn="1"/>
        </p:nvGrpSpPr>
        <p:grpSpPr>
          <a:xfrm>
            <a:off x="5721601" y="4594679"/>
            <a:ext cx="748798" cy="134113"/>
            <a:chOff x="4827813" y="2534636"/>
            <a:chExt cx="996651" cy="178504"/>
          </a:xfrm>
        </p:grpSpPr>
        <p:sp>
          <p:nvSpPr>
            <p:cNvPr id="19" name="Ovale 18">
              <a:extLst>
                <a:ext uri="{FF2B5EF4-FFF2-40B4-BE49-F238E27FC236}">
                  <a16:creationId xmlns="" xmlns:a16="http://schemas.microsoft.com/office/drawing/2014/main" id="{9754643C-5B30-4FC2-BFAC-4FD007AC9EC7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20" name="Ovale 19">
              <a:extLst>
                <a:ext uri="{FF2B5EF4-FFF2-40B4-BE49-F238E27FC236}">
                  <a16:creationId xmlns="" xmlns:a16="http://schemas.microsoft.com/office/drawing/2014/main" id="{23FDDB55-6BA5-4489-9E37-4A76254A5CD7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21" name="Ovale 20">
              <a:extLst>
                <a:ext uri="{FF2B5EF4-FFF2-40B4-BE49-F238E27FC236}">
                  <a16:creationId xmlns="" xmlns:a16="http://schemas.microsoft.com/office/drawing/2014/main" id="{DA023CF8-2471-40A5-B2EF-E9BF4DF2C0E1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 noProof="0" dirty="0"/>
            </a:p>
          </p:txBody>
        </p:sp>
        <p:sp>
          <p:nvSpPr>
            <p:cNvPr id="22" name="Ovale 21">
              <a:extLst>
                <a:ext uri="{FF2B5EF4-FFF2-40B4-BE49-F238E27FC236}">
                  <a16:creationId xmlns="" xmlns:a16="http://schemas.microsoft.com/office/drawing/2014/main" id="{F9B0428F-5D1A-4CD3-BDA2-9CA7F5141455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27806385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792237E7-A574-47D2-9624-D12F475605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416" y="246186"/>
            <a:ext cx="3206261" cy="1037492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fr-FR" noProof="0" dirty="0" smtClean="0"/>
              <a:t>Titre ici</a:t>
            </a:r>
            <a:endParaRPr lang="fr-FR" noProof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712D9B6D-CE43-4FB1-87C0-D3565E73024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080986" y="2426274"/>
            <a:ext cx="3008434" cy="601087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 smtClean="0"/>
              <a:t>Modifiez les styles du texte du masque</a:t>
            </a:r>
            <a:endParaRPr lang="fr-FR" noProof="0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249D73CD-EB11-4ED6-80CF-B68320D57E9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080986" y="3097702"/>
            <a:ext cx="3008434" cy="3091961"/>
          </a:xfrm>
        </p:spPr>
        <p:txBody>
          <a:bodyPr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 rtl="0"/>
            <a:r>
              <a:rPr lang="fr-FR" noProof="0" dirty="0" smtClean="0"/>
              <a:t>Modifiez les styles du texte du masque</a:t>
            </a:r>
          </a:p>
          <a:p>
            <a:pPr lvl="1" rtl="0"/>
            <a:r>
              <a:rPr lang="fr-FR" noProof="0" dirty="0" smtClean="0"/>
              <a:t>Deuxième niveau</a:t>
            </a:r>
          </a:p>
          <a:p>
            <a:pPr lvl="2" rtl="0"/>
            <a:r>
              <a:rPr lang="fr-FR" noProof="0" dirty="0" smtClean="0"/>
              <a:t>Troisième niveau</a:t>
            </a:r>
          </a:p>
          <a:p>
            <a:pPr lvl="3" rtl="0"/>
            <a:r>
              <a:rPr lang="fr-FR" noProof="0" dirty="0" smtClean="0"/>
              <a:t>Quatrième niveau</a:t>
            </a:r>
          </a:p>
          <a:p>
            <a:pPr lvl="4" rtl="0"/>
            <a:r>
              <a:rPr lang="fr-FR" noProof="0" dirty="0" smtClean="0"/>
              <a:t>Cinquième niveau</a:t>
            </a:r>
            <a:endParaRPr lang="fr-FR" noProof="0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=""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fr-FR" noProof="0" smtClean="0"/>
              <a:pPr/>
              <a:t>‹N°›</a:t>
            </a:fld>
            <a:endParaRPr lang="fr-FR" noProof="0" dirty="0"/>
          </a:p>
        </p:txBody>
      </p:sp>
      <p:sp>
        <p:nvSpPr>
          <p:cNvPr id="11" name="Espace réservé du contenu 16">
            <a:extLst>
              <a:ext uri="{FF2B5EF4-FFF2-40B4-BE49-F238E27FC236}">
                <a16:creationId xmlns="" xmlns:a16="http://schemas.microsoft.com/office/drawing/2014/main" id="{57889B18-CC7E-47A7-B83B-45D7871D298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6" y="6462713"/>
            <a:ext cx="2262187" cy="249237"/>
          </a:xfrm>
        </p:spPr>
        <p:txBody>
          <a:bodyPr rtlCol="0">
            <a:noAutofit/>
          </a:bodyPr>
          <a:lstStyle>
            <a:lvl1pPr marL="0" indent="0">
              <a:buNone/>
              <a:defRPr sz="1400" b="1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fr-FR" noProof="0" dirty="0" smtClean="0"/>
              <a:t>Nom de votre société</a:t>
            </a:r>
            <a:endParaRPr lang="fr-FR" noProof="0" dirty="0"/>
          </a:p>
        </p:txBody>
      </p:sp>
      <p:grpSp>
        <p:nvGrpSpPr>
          <p:cNvPr id="6" name="Groupe 5">
            <a:extLst>
              <a:ext uri="{FF2B5EF4-FFF2-40B4-BE49-F238E27FC236}">
                <a16:creationId xmlns="" xmlns:a16="http://schemas.microsoft.com/office/drawing/2014/main" id="{A6A27954-3A0E-430B-AD48-05A3F3278D70}"/>
              </a:ext>
            </a:extLst>
          </p:cNvPr>
          <p:cNvGrpSpPr/>
          <p:nvPr userDrawn="1"/>
        </p:nvGrpSpPr>
        <p:grpSpPr>
          <a:xfrm>
            <a:off x="-24056" y="1452564"/>
            <a:ext cx="3385227" cy="134113"/>
            <a:chOff x="-24055" y="1452565"/>
            <a:chExt cx="2374534" cy="0"/>
          </a:xfrm>
        </p:grpSpPr>
        <p:cxnSp>
          <p:nvCxnSpPr>
            <p:cNvPr id="12" name="Connecteur droit 11">
              <a:extLst>
                <a:ext uri="{FF2B5EF4-FFF2-40B4-BE49-F238E27FC236}">
                  <a16:creationId xmlns="" xmlns:a16="http://schemas.microsoft.com/office/drawing/2014/main" id="{D9C089FD-3BC7-434F-810A-04F78AFC84D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4055" y="1452565"/>
              <a:ext cx="1717831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="" xmlns:a16="http://schemas.microsoft.com/office/drawing/2014/main" id="{EF7AC837-D78F-424C-9FDC-C3A445A5E0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804745" y="1452565"/>
              <a:ext cx="545734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Connecteur droit 21">
            <a:extLst>
              <a:ext uri="{FF2B5EF4-FFF2-40B4-BE49-F238E27FC236}">
                <a16:creationId xmlns=""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3639489" y="421045"/>
            <a:ext cx="0" cy="5768619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texte 2">
            <a:extLst>
              <a:ext uri="{FF2B5EF4-FFF2-40B4-BE49-F238E27FC236}">
                <a16:creationId xmlns="" xmlns:a16="http://schemas.microsoft.com/office/drawing/2014/main" id="{A09F60F9-61AE-4464-B369-1CF86DB708D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870582" y="2426274"/>
            <a:ext cx="3008434" cy="601087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 smtClean="0"/>
              <a:t>Modifiez les styles du texte du masque</a:t>
            </a:r>
            <a:endParaRPr lang="fr-FR" noProof="0" dirty="0"/>
          </a:p>
        </p:txBody>
      </p:sp>
      <p:sp>
        <p:nvSpPr>
          <p:cNvPr id="20" name="Espace réservé du contenu 3">
            <a:extLst>
              <a:ext uri="{FF2B5EF4-FFF2-40B4-BE49-F238E27FC236}">
                <a16:creationId xmlns="" xmlns:a16="http://schemas.microsoft.com/office/drawing/2014/main" id="{124CEF01-2C7C-4568-8A45-5F5A058ECFC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7870582" y="3097702"/>
            <a:ext cx="3008434" cy="3091961"/>
          </a:xfrm>
        </p:spPr>
        <p:txBody>
          <a:bodyPr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 rtl="0"/>
            <a:r>
              <a:rPr lang="fr-FR" noProof="0" dirty="0" smtClean="0"/>
              <a:t>Modifiez les styles du texte du masque</a:t>
            </a:r>
          </a:p>
          <a:p>
            <a:pPr lvl="1" rtl="0"/>
            <a:r>
              <a:rPr lang="fr-FR" noProof="0" dirty="0" smtClean="0"/>
              <a:t>Deuxième niveau</a:t>
            </a:r>
          </a:p>
          <a:p>
            <a:pPr lvl="2" rtl="0"/>
            <a:r>
              <a:rPr lang="fr-FR" noProof="0" dirty="0" smtClean="0"/>
              <a:t>Troisième niveau</a:t>
            </a:r>
          </a:p>
          <a:p>
            <a:pPr lvl="3" rtl="0"/>
            <a:r>
              <a:rPr lang="fr-FR" noProof="0" dirty="0" smtClean="0"/>
              <a:t>Quatrième niveau</a:t>
            </a:r>
          </a:p>
          <a:p>
            <a:pPr lvl="4" rtl="0"/>
            <a:r>
              <a:rPr lang="fr-FR" noProof="0" dirty="0" smtClean="0"/>
              <a:t>Cinquième niveau</a:t>
            </a:r>
            <a:endParaRPr lang="fr-FR" noProof="0" dirty="0"/>
          </a:p>
        </p:txBody>
      </p:sp>
      <p:sp>
        <p:nvSpPr>
          <p:cNvPr id="23" name="Espace réservé d’image 8">
            <a:extLst>
              <a:ext uri="{FF2B5EF4-FFF2-40B4-BE49-F238E27FC236}">
                <a16:creationId xmlns="" xmlns:a16="http://schemas.microsoft.com/office/drawing/2014/main" id="{BAF86618-E012-4E70-91E3-A72E71C63E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080986" y="1676296"/>
            <a:ext cx="587932" cy="587932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 dirty="0" smtClean="0"/>
              <a:t>Icône ici</a:t>
            </a:r>
            <a:endParaRPr lang="fr-FR" noProof="0" dirty="0"/>
          </a:p>
        </p:txBody>
      </p:sp>
      <p:sp>
        <p:nvSpPr>
          <p:cNvPr id="24" name="Espace réservé d’image 8">
            <a:extLst>
              <a:ext uri="{FF2B5EF4-FFF2-40B4-BE49-F238E27FC236}">
                <a16:creationId xmlns="" xmlns:a16="http://schemas.microsoft.com/office/drawing/2014/main" id="{4FF378B9-734E-4C43-836C-CB80566DDB1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868008" y="1676296"/>
            <a:ext cx="587932" cy="587932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 dirty="0" smtClean="0"/>
              <a:t>Icône ici</a:t>
            </a:r>
            <a:endParaRPr lang="fr-FR" noProof="0" dirty="0"/>
          </a:p>
        </p:txBody>
      </p:sp>
      <p:sp>
        <p:nvSpPr>
          <p:cNvPr id="25" name="Ovale 24">
            <a:extLst>
              <a:ext uri="{FF2B5EF4-FFF2-40B4-BE49-F238E27FC236}">
                <a16:creationId xmlns="" xmlns:a16="http://schemas.microsoft.com/office/drawing/2014/main" id="{3F366940-FB5E-4B76-8829-80C14F137B3A}"/>
              </a:ext>
            </a:extLst>
          </p:cNvPr>
          <p:cNvSpPr/>
          <p:nvPr userDrawn="1"/>
        </p:nvSpPr>
        <p:spPr>
          <a:xfrm>
            <a:off x="10251393" y="555158"/>
            <a:ext cx="3298372" cy="3298372"/>
          </a:xfrm>
          <a:prstGeom prst="ellipse">
            <a:avLst/>
          </a:prstGeom>
          <a:noFill/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6" name="Ovale 25">
            <a:extLst>
              <a:ext uri="{FF2B5EF4-FFF2-40B4-BE49-F238E27FC236}">
                <a16:creationId xmlns="" xmlns:a16="http://schemas.microsoft.com/office/drawing/2014/main" id="{75486FFB-46EF-4E74-BFFF-7ED054DB0D9C}"/>
              </a:ext>
            </a:extLst>
          </p:cNvPr>
          <p:cNvSpPr/>
          <p:nvPr userDrawn="1"/>
        </p:nvSpPr>
        <p:spPr>
          <a:xfrm>
            <a:off x="9932986" y="330754"/>
            <a:ext cx="1268186" cy="1268186"/>
          </a:xfrm>
          <a:prstGeom prst="ellipse">
            <a:avLst/>
          </a:prstGeom>
          <a:noFill/>
          <a:ln w="31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9" name="Espace réservé du texte 2">
            <a:extLst>
              <a:ext uri="{FF2B5EF4-FFF2-40B4-BE49-F238E27FC236}">
                <a16:creationId xmlns="" xmlns:a16="http://schemas.microsoft.com/office/drawing/2014/main" id="{76F2CCF2-293A-49CA-B2A9-134BB5DEF98E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4080985" y="480157"/>
            <a:ext cx="6944563" cy="823912"/>
          </a:xfrm>
        </p:spPr>
        <p:txBody>
          <a:bodyPr lIns="0" tIns="0" rIns="0" bIns="0" rtlCol="0" anchor="ctr"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 smtClean="0"/>
              <a:t>Modifiez les styles du texte du masque</a:t>
            </a:r>
            <a:endParaRPr lang="fr-FR" noProof="0" dirty="0"/>
          </a:p>
        </p:txBody>
      </p:sp>
      <p:grpSp>
        <p:nvGrpSpPr>
          <p:cNvPr id="27" name="Groupe 26">
            <a:extLst>
              <a:ext uri="{FF2B5EF4-FFF2-40B4-BE49-F238E27FC236}">
                <a16:creationId xmlns="" xmlns:a16="http://schemas.microsoft.com/office/drawing/2014/main" id="{6D35CCD2-B73F-944C-B572-7FBFC7DE22E4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8" name="Ovale 27">
              <a:extLst>
                <a:ext uri="{FF2B5EF4-FFF2-40B4-BE49-F238E27FC236}">
                  <a16:creationId xmlns="" xmlns:a16="http://schemas.microsoft.com/office/drawing/2014/main" id="{9D8F78D8-558F-3540-A5F4-B1AD8942B341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35" name="Ovale 34">
              <a:extLst>
                <a:ext uri="{FF2B5EF4-FFF2-40B4-BE49-F238E27FC236}">
                  <a16:creationId xmlns="" xmlns:a16="http://schemas.microsoft.com/office/drawing/2014/main" id="{3F8F621A-F298-2B48-B7E0-8D9BEE8AA763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36" name="Ovale 35">
              <a:extLst>
                <a:ext uri="{FF2B5EF4-FFF2-40B4-BE49-F238E27FC236}">
                  <a16:creationId xmlns="" xmlns:a16="http://schemas.microsoft.com/office/drawing/2014/main" id="{C17A3A3B-82AE-0A46-AE32-9B111F975BDB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 noProof="0" dirty="0"/>
            </a:p>
          </p:txBody>
        </p:sp>
        <p:sp>
          <p:nvSpPr>
            <p:cNvPr id="37" name="Ovale 36">
              <a:extLst>
                <a:ext uri="{FF2B5EF4-FFF2-40B4-BE49-F238E27FC236}">
                  <a16:creationId xmlns="" xmlns:a16="http://schemas.microsoft.com/office/drawing/2014/main" id="{DF206CE3-6B94-C340-8BA3-A2A4E407E499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219051630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i-image verticale mau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’image 13">
            <a:extLst>
              <a:ext uri="{FF2B5EF4-FFF2-40B4-BE49-F238E27FC236}">
                <a16:creationId xmlns="" xmlns:a16="http://schemas.microsoft.com/office/drawing/2014/main" id="{A7389277-B3D3-4AEE-8BE0-0559A73969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16488" y="0"/>
            <a:ext cx="6875511" cy="6858000"/>
          </a:xfrm>
          <a:solidFill>
            <a:schemeClr val="bg1">
              <a:lumMod val="8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536DA47-61AF-4CF1-8DF3-3721934D13E3}"/>
              </a:ext>
            </a:extLst>
          </p:cNvPr>
          <p:cNvSpPr/>
          <p:nvPr userDrawn="1"/>
        </p:nvSpPr>
        <p:spPr>
          <a:xfrm>
            <a:off x="0" y="0"/>
            <a:ext cx="5316488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56FD760-FBDC-4410-A039-469F7931D3A3}"/>
              </a:ext>
            </a:extLst>
          </p:cNvPr>
          <p:cNvSpPr/>
          <p:nvPr userDrawn="1"/>
        </p:nvSpPr>
        <p:spPr>
          <a:xfrm>
            <a:off x="831850" y="1723292"/>
            <a:ext cx="5307246" cy="3745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="" xmlns:a16="http://schemas.microsoft.com/office/drawing/2014/main" id="{BCD44E22-137C-4913-A29E-04F82EA87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4651" y="1087907"/>
            <a:ext cx="4468698" cy="1444275"/>
          </a:xfrm>
        </p:spPr>
        <p:txBody>
          <a:bodyPr vert="horz" lIns="91440" tIns="792000" rIns="91440" bIns="45720" rtlCol="0" anchor="t">
            <a:noAutofit/>
          </a:bodyPr>
          <a:lstStyle>
            <a:lvl1pPr algn="l">
              <a:defRPr lang="en-IN" sz="3600" b="1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fr-FR" noProof="0" dirty="0" smtClean="0"/>
              <a:t>TITRE ICI</a:t>
            </a:r>
            <a:endParaRPr lang="fr-FR" noProof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6E8BFC94-FFEC-4290-AC27-760323F21B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68711" y="2552611"/>
            <a:ext cx="4097778" cy="1992819"/>
          </a:xfrm>
        </p:spPr>
        <p:txBody>
          <a:bodyPr vert="horz" lIns="91440" tIns="45720" rIns="91440" bIns="45720" rtlCol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800" b="0" cap="none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fr-FR" noProof="0" dirty="0" smtClean="0"/>
              <a:t>Modifiez les styles du texte du masque</a:t>
            </a:r>
            <a:endParaRPr lang="fr-FR" noProof="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B44139FA-A83B-432B-9C7C-26634F463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fr-FR" noProof="0" smtClean="0"/>
              <a:pPr/>
              <a:t>‹N°›</a:t>
            </a:fld>
            <a:endParaRPr lang="fr-FR" noProof="0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="" xmlns:a16="http://schemas.microsoft.com/office/drawing/2014/main" id="{D93E40EC-FFAE-4BC0-932E-60CC9A1785C0}"/>
              </a:ext>
            </a:extLst>
          </p:cNvPr>
          <p:cNvCxnSpPr>
            <a:cxnSpLocks/>
          </p:cNvCxnSpPr>
          <p:nvPr userDrawn="1"/>
        </p:nvCxnSpPr>
        <p:spPr>
          <a:xfrm>
            <a:off x="454991" y="1620451"/>
            <a:ext cx="1065991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contenu 16">
            <a:extLst>
              <a:ext uri="{FF2B5EF4-FFF2-40B4-BE49-F238E27FC236}">
                <a16:creationId xmlns="" xmlns:a16="http://schemas.microsoft.com/office/drawing/2014/main" id="{B34A1799-63F2-4B23-A188-7BAB23FB821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6" y="6462713"/>
            <a:ext cx="2262187" cy="249237"/>
          </a:xfrm>
        </p:spPr>
        <p:txBody>
          <a:bodyPr rtlCol="0">
            <a:no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fr-FR" noProof="0" dirty="0" smtClean="0"/>
              <a:t>Nom de votre société</a:t>
            </a:r>
            <a:endParaRPr lang="fr-FR" noProof="0" dirty="0"/>
          </a:p>
        </p:txBody>
      </p:sp>
      <p:grpSp>
        <p:nvGrpSpPr>
          <p:cNvPr id="13" name="Groupe 12">
            <a:extLst>
              <a:ext uri="{FF2B5EF4-FFF2-40B4-BE49-F238E27FC236}">
                <a16:creationId xmlns="" xmlns:a16="http://schemas.microsoft.com/office/drawing/2014/main" id="{C5F2EA84-5150-479B-86D5-F4BAE1263488}"/>
              </a:ext>
            </a:extLst>
          </p:cNvPr>
          <p:cNvGrpSpPr/>
          <p:nvPr userDrawn="1"/>
        </p:nvGrpSpPr>
        <p:grpSpPr>
          <a:xfrm flipH="1">
            <a:off x="1130928" y="4803540"/>
            <a:ext cx="3616779" cy="3522776"/>
            <a:chOff x="2555621" y="3917613"/>
            <a:chExt cx="3616779" cy="3522776"/>
          </a:xfrm>
        </p:grpSpPr>
        <p:sp>
          <p:nvSpPr>
            <p:cNvPr id="15" name="Ovale 14">
              <a:extLst>
                <a:ext uri="{FF2B5EF4-FFF2-40B4-BE49-F238E27FC236}">
                  <a16:creationId xmlns="" xmlns:a16="http://schemas.microsoft.com/office/drawing/2014/main" id="{C0699C4B-8D8E-47E2-A0C5-D71C25ABAC72}"/>
                </a:ext>
              </a:extLst>
            </p:cNvPr>
            <p:cNvSpPr/>
            <p:nvPr userDrawn="1"/>
          </p:nvSpPr>
          <p:spPr>
            <a:xfrm>
              <a:off x="2874028" y="4142017"/>
              <a:ext cx="3298372" cy="3298372"/>
            </a:xfrm>
            <a:prstGeom prst="ellipse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16" name="Ovale 15">
              <a:extLst>
                <a:ext uri="{FF2B5EF4-FFF2-40B4-BE49-F238E27FC236}">
                  <a16:creationId xmlns="" xmlns:a16="http://schemas.microsoft.com/office/drawing/2014/main" id="{2F607AB9-31A7-4B79-9AFE-0DFDB792E20C}"/>
                </a:ext>
              </a:extLst>
            </p:cNvPr>
            <p:cNvSpPr/>
            <p:nvPr userDrawn="1"/>
          </p:nvSpPr>
          <p:spPr>
            <a:xfrm>
              <a:off x="2555621" y="3917613"/>
              <a:ext cx="1268186" cy="1268186"/>
            </a:xfrm>
            <a:prstGeom prst="ellipse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94174930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r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533CABAC-B403-4354-A27F-4C38B08C1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2885" y="2704121"/>
            <a:ext cx="6556248" cy="750278"/>
          </a:xfrm>
        </p:spPr>
        <p:txBody>
          <a:bodyPr rtlCol="0"/>
          <a:lstStyle>
            <a:lvl1pPr>
              <a:defRPr lang="en-US" sz="4800" b="1" kern="1200" cap="all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r>
              <a:rPr lang="fr-FR" noProof="0" dirty="0" smtClean="0"/>
              <a:t>Merci de votre attention</a:t>
            </a:r>
            <a:endParaRPr lang="fr-FR" noProof="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ABDE5D2F-535D-4D7C-9BE1-84BFEC7A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7B3BC117-8198-468F-A86E-E19DA855C869}" type="datetime1">
              <a:rPr lang="fr-FR" noProof="0" smtClean="0"/>
              <a:t>27/05/2022</a:t>
            </a:fld>
            <a:endParaRPr lang="fr-FR" noProof="0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="" xmlns:a16="http://schemas.microsoft.com/office/drawing/2014/main" id="{64363625-95D4-4DF0-A1AA-D060728EC426}"/>
              </a:ext>
            </a:extLst>
          </p:cNvPr>
          <p:cNvCxnSpPr>
            <a:cxnSpLocks/>
          </p:cNvCxnSpPr>
          <p:nvPr userDrawn="1"/>
        </p:nvCxnSpPr>
        <p:spPr>
          <a:xfrm>
            <a:off x="4827813" y="3760408"/>
            <a:ext cx="148862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’image 13">
            <a:extLst>
              <a:ext uri="{FF2B5EF4-FFF2-40B4-BE49-F238E27FC236}">
                <a16:creationId xmlns="" xmlns:a16="http://schemas.microsoft.com/office/drawing/2014/main" id="{F0C7F772-E2DA-4B13-AC2E-28A0EE6D84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424363" cy="6858000"/>
          </a:xfr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15" name="Ovale 14">
            <a:extLst>
              <a:ext uri="{FF2B5EF4-FFF2-40B4-BE49-F238E27FC236}">
                <a16:creationId xmlns="" xmlns:a16="http://schemas.microsoft.com/office/drawing/2014/main" id="{47953C80-71A5-4AA2-AEAD-21948D1AA6DC}"/>
              </a:ext>
            </a:extLst>
          </p:cNvPr>
          <p:cNvSpPr/>
          <p:nvPr userDrawn="1"/>
        </p:nvSpPr>
        <p:spPr>
          <a:xfrm>
            <a:off x="8621485" y="4408714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6" name="Ovale 15">
            <a:extLst>
              <a:ext uri="{FF2B5EF4-FFF2-40B4-BE49-F238E27FC236}">
                <a16:creationId xmlns="" xmlns:a16="http://schemas.microsoft.com/office/drawing/2014/main" id="{9C4582D1-F710-4E2F-9868-CB89116D5932}"/>
              </a:ext>
            </a:extLst>
          </p:cNvPr>
          <p:cNvSpPr/>
          <p:nvPr userDrawn="1"/>
        </p:nvSpPr>
        <p:spPr>
          <a:xfrm>
            <a:off x="8303078" y="4184310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pic>
        <p:nvPicPr>
          <p:cNvPr id="23" name="Graphisme 22" descr="Enveloppe">
            <a:extLst>
              <a:ext uri="{FF2B5EF4-FFF2-40B4-BE49-F238E27FC236}">
                <a16:creationId xmlns="" xmlns:a16="http://schemas.microsoft.com/office/drawing/2014/main" id="{3C32C7E5-809C-4E12-8962-1B868951E6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834803" y="4029040"/>
            <a:ext cx="469232" cy="469232"/>
          </a:xfrm>
          <a:prstGeom prst="rect">
            <a:avLst/>
          </a:prstGeom>
        </p:spPr>
      </p:pic>
      <p:sp>
        <p:nvSpPr>
          <p:cNvPr id="34" name="Sous-titre 2">
            <a:extLst>
              <a:ext uri="{FF2B5EF4-FFF2-40B4-BE49-F238E27FC236}">
                <a16:creationId xmlns="" xmlns:a16="http://schemas.microsoft.com/office/drawing/2014/main" id="{31AD270F-1692-4526-B979-6B5945A20D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6809" y="4126311"/>
            <a:ext cx="3640478" cy="433938"/>
          </a:xfrm>
        </p:spPr>
        <p:txBody>
          <a:bodyPr rtlCol="0">
            <a:normAutofit/>
          </a:bodyPr>
          <a:lstStyle>
            <a:lvl1pPr marL="0" indent="0" algn="l">
              <a:buNone/>
              <a:defRPr sz="1800" b="0" cap="none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 smtClean="0"/>
              <a:t>Modifiez le style des sous-titres du masque</a:t>
            </a:r>
            <a:endParaRPr lang="fr-FR" noProof="0" dirty="0"/>
          </a:p>
        </p:txBody>
      </p:sp>
      <p:sp>
        <p:nvSpPr>
          <p:cNvPr id="39" name="Espace réservé du contenu 38">
            <a:extLst>
              <a:ext uri="{FF2B5EF4-FFF2-40B4-BE49-F238E27FC236}">
                <a16:creationId xmlns="" xmlns:a16="http://schemas.microsoft.com/office/drawing/2014/main" id="{382940E6-7963-411F-B35A-57121171A98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408614" y="4836222"/>
            <a:ext cx="3638674" cy="45393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800" b="0" cap="none" baseline="0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IN" sz="1600" dirty="0"/>
            </a:lvl5pPr>
          </a:lstStyle>
          <a:p>
            <a:pPr marL="228600" lvl="0" indent="-228600" rtl="0"/>
            <a:r>
              <a:rPr lang="fr-FR" noProof="0" dirty="0" smtClean="0"/>
              <a:t>Modifiez les styles du texte du masque</a:t>
            </a:r>
            <a:endParaRPr lang="fr-FR" noProof="0" dirty="0"/>
          </a:p>
        </p:txBody>
      </p:sp>
      <p:grpSp>
        <p:nvGrpSpPr>
          <p:cNvPr id="20" name="Groupe 19">
            <a:extLst>
              <a:ext uri="{FF2B5EF4-FFF2-40B4-BE49-F238E27FC236}">
                <a16:creationId xmlns="" xmlns:a16="http://schemas.microsoft.com/office/drawing/2014/main" id="{1F8FC2D7-B114-3444-8684-995FC4D6D459}"/>
              </a:ext>
            </a:extLst>
          </p:cNvPr>
          <p:cNvGrpSpPr/>
          <p:nvPr userDrawn="1"/>
        </p:nvGrpSpPr>
        <p:grpSpPr>
          <a:xfrm>
            <a:off x="4793474" y="2475187"/>
            <a:ext cx="748798" cy="134113"/>
            <a:chOff x="4827813" y="2534636"/>
            <a:chExt cx="996651" cy="178504"/>
          </a:xfrm>
        </p:grpSpPr>
        <p:sp>
          <p:nvSpPr>
            <p:cNvPr id="21" name="Ovale 20">
              <a:extLst>
                <a:ext uri="{FF2B5EF4-FFF2-40B4-BE49-F238E27FC236}">
                  <a16:creationId xmlns="" xmlns:a16="http://schemas.microsoft.com/office/drawing/2014/main" id="{CEE45073-ED8E-0544-85FA-9AF5A478417E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22" name="Ovale 21">
              <a:extLst>
                <a:ext uri="{FF2B5EF4-FFF2-40B4-BE49-F238E27FC236}">
                  <a16:creationId xmlns="" xmlns:a16="http://schemas.microsoft.com/office/drawing/2014/main" id="{B8BAF06E-A8A8-484C-8F6C-E42EDC46BBCB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24" name="Ovale 23">
              <a:extLst>
                <a:ext uri="{FF2B5EF4-FFF2-40B4-BE49-F238E27FC236}">
                  <a16:creationId xmlns="" xmlns:a16="http://schemas.microsoft.com/office/drawing/2014/main" id="{586EB62D-13C7-6E43-9D98-B706D2B9ADDF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 noProof="0" dirty="0"/>
            </a:p>
          </p:txBody>
        </p:sp>
        <p:sp>
          <p:nvSpPr>
            <p:cNvPr id="26" name="Ovale 25">
              <a:extLst>
                <a:ext uri="{FF2B5EF4-FFF2-40B4-BE49-F238E27FC236}">
                  <a16:creationId xmlns="" xmlns:a16="http://schemas.microsoft.com/office/drawing/2014/main" id="{35CF3453-ED5A-024D-8815-C08EFA13D1A6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 noProof="0" dirty="0"/>
            </a:p>
          </p:txBody>
        </p:sp>
      </p:grpSp>
      <p:pic>
        <p:nvPicPr>
          <p:cNvPr id="3" name="Graphisme 2" descr="Lien">
            <a:extLst>
              <a:ext uri="{FF2B5EF4-FFF2-40B4-BE49-F238E27FC236}">
                <a16:creationId xmlns="" xmlns:a16="http://schemas.microsoft.com/office/drawing/2014/main" id="{16E3F5A0-978F-8D46-BBFB-19A7F7883D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787152" y="4809677"/>
            <a:ext cx="542081" cy="54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597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108582E5-8FA2-4056-805F-EF36F70668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6300" y="2726872"/>
            <a:ext cx="7233557" cy="832077"/>
          </a:xfrm>
        </p:spPr>
        <p:txBody>
          <a:bodyPr rtlCol="0" anchor="b">
            <a:normAutofit/>
          </a:bodyPr>
          <a:lstStyle>
            <a:lvl1pPr algn="l">
              <a:defRPr sz="4800" b="1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 dirty="0" smtClean="0"/>
              <a:t>Titre de la présentation</a:t>
            </a:r>
            <a:endParaRPr lang="fr-FR" noProof="0" dirty="0"/>
          </a:p>
        </p:txBody>
      </p:sp>
      <p:sp>
        <p:nvSpPr>
          <p:cNvPr id="3" name="Sous-titre 2">
            <a:extLst>
              <a:ext uri="{FF2B5EF4-FFF2-40B4-BE49-F238E27FC236}">
                <a16:creationId xmlns="" xmlns:a16="http://schemas.microsoft.com/office/drawing/2014/main" id="{1C085D6F-874B-44F8-B241-51EF13CA9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6300" y="3569380"/>
            <a:ext cx="7233557" cy="365125"/>
          </a:xfrm>
        </p:spPr>
        <p:txBody>
          <a:bodyPr lIns="0" rtlCol="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 smtClean="0"/>
              <a:t>Modifiez le style des sous-titres du masque</a:t>
            </a:r>
            <a:endParaRPr lang="fr-FR" noProof="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ABDE5D2F-535D-4D7C-9BE1-84BFEC7A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42DE383C-D5E9-43E9-8354-A73597E014F0}" type="datetime1">
              <a:rPr lang="fr-FR" noProof="0" smtClean="0"/>
              <a:t>27/05/2022</a:t>
            </a:fld>
            <a:endParaRPr lang="fr-FR" noProof="0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="" xmlns:a16="http://schemas.microsoft.com/office/drawing/2014/main" id="{64363625-95D4-4DF0-A1AA-D060728EC426}"/>
              </a:ext>
            </a:extLst>
          </p:cNvPr>
          <p:cNvCxnSpPr>
            <a:cxnSpLocks/>
          </p:cNvCxnSpPr>
          <p:nvPr userDrawn="1"/>
        </p:nvCxnSpPr>
        <p:spPr>
          <a:xfrm>
            <a:off x="4827813" y="4082142"/>
            <a:ext cx="148862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e 7">
            <a:extLst>
              <a:ext uri="{FF2B5EF4-FFF2-40B4-BE49-F238E27FC236}">
                <a16:creationId xmlns="" xmlns:a16="http://schemas.microsoft.com/office/drawing/2014/main" id="{ECBCF8A4-C2B4-4945-8D79-C9D46B7FBECB}"/>
              </a:ext>
            </a:extLst>
          </p:cNvPr>
          <p:cNvGrpSpPr/>
          <p:nvPr userDrawn="1"/>
        </p:nvGrpSpPr>
        <p:grpSpPr>
          <a:xfrm>
            <a:off x="4793474" y="2475187"/>
            <a:ext cx="748798" cy="134113"/>
            <a:chOff x="4827813" y="2534636"/>
            <a:chExt cx="996651" cy="178504"/>
          </a:xfrm>
        </p:grpSpPr>
        <p:sp>
          <p:nvSpPr>
            <p:cNvPr id="9" name="Ovale 8">
              <a:extLst>
                <a:ext uri="{FF2B5EF4-FFF2-40B4-BE49-F238E27FC236}">
                  <a16:creationId xmlns="" xmlns:a16="http://schemas.microsoft.com/office/drawing/2014/main" id="{479C2256-8A0F-4625-86F0-FB439F3EAD4E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10" name="Ovale 9">
              <a:extLst>
                <a:ext uri="{FF2B5EF4-FFF2-40B4-BE49-F238E27FC236}">
                  <a16:creationId xmlns="" xmlns:a16="http://schemas.microsoft.com/office/drawing/2014/main" id="{253CF488-6D31-4B63-A3C6-C4D838C23FCE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11" name="Ovale 10">
              <a:extLst>
                <a:ext uri="{FF2B5EF4-FFF2-40B4-BE49-F238E27FC236}">
                  <a16:creationId xmlns="" xmlns:a16="http://schemas.microsoft.com/office/drawing/2014/main" id="{E32985B6-7260-445A-A580-6993E0DEBFD9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 noProof="0" dirty="0"/>
            </a:p>
          </p:txBody>
        </p:sp>
        <p:sp>
          <p:nvSpPr>
            <p:cNvPr id="12" name="Ovale 11">
              <a:extLst>
                <a:ext uri="{FF2B5EF4-FFF2-40B4-BE49-F238E27FC236}">
                  <a16:creationId xmlns="" xmlns:a16="http://schemas.microsoft.com/office/drawing/2014/main" id="{3BC682E1-4E5D-4006-81EA-550DD98166E4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 noProof="0" dirty="0"/>
            </a:p>
          </p:txBody>
        </p:sp>
      </p:grpSp>
      <p:sp>
        <p:nvSpPr>
          <p:cNvPr id="15" name="Ovale 14">
            <a:extLst>
              <a:ext uri="{FF2B5EF4-FFF2-40B4-BE49-F238E27FC236}">
                <a16:creationId xmlns="" xmlns:a16="http://schemas.microsoft.com/office/drawing/2014/main" id="{47953C80-71A5-4AA2-AEAD-21948D1AA6DC}"/>
              </a:ext>
            </a:extLst>
          </p:cNvPr>
          <p:cNvSpPr/>
          <p:nvPr userDrawn="1"/>
        </p:nvSpPr>
        <p:spPr>
          <a:xfrm>
            <a:off x="8621485" y="4408714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6" name="Ovale 15">
            <a:extLst>
              <a:ext uri="{FF2B5EF4-FFF2-40B4-BE49-F238E27FC236}">
                <a16:creationId xmlns="" xmlns:a16="http://schemas.microsoft.com/office/drawing/2014/main" id="{9C4582D1-F710-4E2F-9868-CB89116D5932}"/>
              </a:ext>
            </a:extLst>
          </p:cNvPr>
          <p:cNvSpPr/>
          <p:nvPr userDrawn="1"/>
        </p:nvSpPr>
        <p:spPr>
          <a:xfrm>
            <a:off x="8303078" y="4184310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25F8A1A8-E078-4836-ABD1-CD4E75BBF58F}"/>
              </a:ext>
            </a:extLst>
          </p:cNvPr>
          <p:cNvSpPr/>
          <p:nvPr userDrawn="1"/>
        </p:nvSpPr>
        <p:spPr>
          <a:xfrm>
            <a:off x="0" y="0"/>
            <a:ext cx="4424363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96177531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 5">
            <a:extLst>
              <a:ext uri="{FF2B5EF4-FFF2-40B4-BE49-F238E27FC236}">
                <a16:creationId xmlns="" xmlns:a16="http://schemas.microsoft.com/office/drawing/2014/main" id="{2C89B828-B338-413C-B008-0A8566F48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="" xmlns:a16="http://schemas.microsoft.com/office/drawing/2014/main" id="{8888A4FD-81F4-4588-9E6D-70E57577D8BF}"/>
              </a:ext>
            </a:extLst>
          </p:cNvPr>
          <p:cNvCxnSpPr>
            <a:cxnSpLocks/>
          </p:cNvCxnSpPr>
          <p:nvPr userDrawn="1"/>
        </p:nvCxnSpPr>
        <p:spPr>
          <a:xfrm>
            <a:off x="5679220" y="2286312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e 11">
            <a:extLst>
              <a:ext uri="{FF2B5EF4-FFF2-40B4-BE49-F238E27FC236}">
                <a16:creationId xmlns="" xmlns:a16="http://schemas.microsoft.com/office/drawing/2014/main" id="{4CF1D2ED-7B25-4251-BF07-47FBAA534810}"/>
              </a:ext>
            </a:extLst>
          </p:cNvPr>
          <p:cNvGrpSpPr/>
          <p:nvPr userDrawn="1"/>
        </p:nvGrpSpPr>
        <p:grpSpPr>
          <a:xfrm>
            <a:off x="11079786" y="421045"/>
            <a:ext cx="748798" cy="134113"/>
            <a:chOff x="4827813" y="2534636"/>
            <a:chExt cx="996651" cy="178504"/>
          </a:xfrm>
        </p:grpSpPr>
        <p:sp>
          <p:nvSpPr>
            <p:cNvPr id="13" name="Ovale 12">
              <a:extLst>
                <a:ext uri="{FF2B5EF4-FFF2-40B4-BE49-F238E27FC236}">
                  <a16:creationId xmlns="" xmlns:a16="http://schemas.microsoft.com/office/drawing/2014/main" id="{E397537E-DF51-4990-9447-2DAE98ABC683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14" name="Ovale 13">
              <a:extLst>
                <a:ext uri="{FF2B5EF4-FFF2-40B4-BE49-F238E27FC236}">
                  <a16:creationId xmlns="" xmlns:a16="http://schemas.microsoft.com/office/drawing/2014/main" id="{3E99CAB5-81F4-4EA8-8B36-4A70C59861FD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sp>
          <p:nvSpPr>
            <p:cNvPr id="15" name="Ovale 14">
              <a:extLst>
                <a:ext uri="{FF2B5EF4-FFF2-40B4-BE49-F238E27FC236}">
                  <a16:creationId xmlns="" xmlns:a16="http://schemas.microsoft.com/office/drawing/2014/main" id="{16AADF9A-A507-4453-8CE3-3F78BB303FA4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 noProof="0" dirty="0"/>
            </a:p>
          </p:txBody>
        </p:sp>
        <p:sp>
          <p:nvSpPr>
            <p:cNvPr id="16" name="Ovale 15">
              <a:extLst>
                <a:ext uri="{FF2B5EF4-FFF2-40B4-BE49-F238E27FC236}">
                  <a16:creationId xmlns="" xmlns:a16="http://schemas.microsoft.com/office/drawing/2014/main" id="{C33AA69F-C4B8-479C-9F0F-69C184D0611F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 noProof="0" dirty="0"/>
            </a:p>
          </p:txBody>
        </p:sp>
      </p:grpSp>
      <p:sp>
        <p:nvSpPr>
          <p:cNvPr id="17" name="Ovale 16">
            <a:extLst>
              <a:ext uri="{FF2B5EF4-FFF2-40B4-BE49-F238E27FC236}">
                <a16:creationId xmlns="" xmlns:a16="http://schemas.microsoft.com/office/drawing/2014/main" id="{8725921A-0ED5-431E-899C-28A6920B5029}"/>
              </a:ext>
            </a:extLst>
          </p:cNvPr>
          <p:cNvSpPr/>
          <p:nvPr userDrawn="1"/>
        </p:nvSpPr>
        <p:spPr>
          <a:xfrm>
            <a:off x="10039330" y="896815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8" name="Ovale 17">
            <a:extLst>
              <a:ext uri="{FF2B5EF4-FFF2-40B4-BE49-F238E27FC236}">
                <a16:creationId xmlns="" xmlns:a16="http://schemas.microsoft.com/office/drawing/2014/main" id="{EE8B169A-8A2F-4425-A9A1-1B828428B434}"/>
              </a:ext>
            </a:extLst>
          </p:cNvPr>
          <p:cNvSpPr/>
          <p:nvPr userDrawn="1"/>
        </p:nvSpPr>
        <p:spPr>
          <a:xfrm>
            <a:off x="9720923" y="672411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cxnSp>
        <p:nvCxnSpPr>
          <p:cNvPr id="20" name="Connecteur droit 19">
            <a:extLst>
              <a:ext uri="{FF2B5EF4-FFF2-40B4-BE49-F238E27FC236}">
                <a16:creationId xmlns="" xmlns:a16="http://schemas.microsoft.com/office/drawing/2014/main" id="{43B45974-F6C7-40D3-9399-E05FA19C565E}"/>
              </a:ext>
            </a:extLst>
          </p:cNvPr>
          <p:cNvCxnSpPr>
            <a:cxnSpLocks/>
          </p:cNvCxnSpPr>
          <p:nvPr userDrawn="1"/>
        </p:nvCxnSpPr>
        <p:spPr>
          <a:xfrm>
            <a:off x="7508020" y="2286312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9A55704E-D515-4774-90C6-5F887DDAE55E}"/>
              </a:ext>
            </a:extLst>
          </p:cNvPr>
          <p:cNvSpPr/>
          <p:nvPr userDrawn="1"/>
        </p:nvSpPr>
        <p:spPr>
          <a:xfrm>
            <a:off x="469044" y="1"/>
            <a:ext cx="5210176" cy="59610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cxnSp>
        <p:nvCxnSpPr>
          <p:cNvPr id="23" name="Connecteur droit 22">
            <a:extLst>
              <a:ext uri="{FF2B5EF4-FFF2-40B4-BE49-F238E27FC236}">
                <a16:creationId xmlns="" xmlns:a16="http://schemas.microsoft.com/office/drawing/2014/main" id="{84878778-0299-471F-A4C9-D0C1E82ED8D2}"/>
              </a:ext>
            </a:extLst>
          </p:cNvPr>
          <p:cNvCxnSpPr>
            <a:cxnSpLocks/>
          </p:cNvCxnSpPr>
          <p:nvPr userDrawn="1"/>
        </p:nvCxnSpPr>
        <p:spPr>
          <a:xfrm>
            <a:off x="1001746" y="1290512"/>
            <a:ext cx="1488621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re 3">
            <a:extLst>
              <a:ext uri="{FF2B5EF4-FFF2-40B4-BE49-F238E27FC236}">
                <a16:creationId xmlns="" xmlns:a16="http://schemas.microsoft.com/office/drawing/2014/main" id="{E39D1C78-6110-4052-8455-7E7893F7F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466" y="1276857"/>
            <a:ext cx="4097778" cy="1255325"/>
          </a:xfrm>
        </p:spPr>
        <p:txBody>
          <a:bodyPr rtlCol="0"/>
          <a:lstStyle>
            <a:lvl1pPr>
              <a:defRPr lang="en-US" sz="3600" b="1" kern="1200" cap="all" baseline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fr-FR" noProof="0" smtClean="0"/>
              <a:t>Modifiez le style du titre</a:t>
            </a:r>
            <a:endParaRPr lang="fr-FR" noProof="0" dirty="0"/>
          </a:p>
        </p:txBody>
      </p:sp>
      <p:sp>
        <p:nvSpPr>
          <p:cNvPr id="24" name="Espace réservé du texte 2">
            <a:extLst>
              <a:ext uri="{FF2B5EF4-FFF2-40B4-BE49-F238E27FC236}">
                <a16:creationId xmlns="" xmlns:a16="http://schemas.microsoft.com/office/drawing/2014/main" id="{E3405997-7AE2-4C6E-8A7D-735F58A49D1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15467" y="2620651"/>
            <a:ext cx="4097778" cy="1933681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b="0" cap="none" baseline="0">
                <a:solidFill>
                  <a:schemeClr val="bg1"/>
                </a:solidFill>
              </a:defRPr>
            </a:lvl1pPr>
          </a:lstStyle>
          <a:p>
            <a:pPr lvl="0" rtl="0">
              <a:lnSpc>
                <a:spcPct val="100000"/>
              </a:lnSpc>
              <a:buNone/>
            </a:pPr>
            <a:r>
              <a:rPr lang="fr-FR" noProof="0" dirty="0" smtClean="0"/>
              <a:t>Modifiez les styles du texte du masque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93153372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="" xmlns:a16="http://schemas.microsoft.com/office/drawing/2014/main" id="{640D79E1-5F46-41CA-85E7-44C2A6C62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365125"/>
            <a:ext cx="11465168" cy="91855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pPr rtl="0"/>
            <a:r>
              <a:rPr lang="fr-FR" noProof="0" dirty="0" smtClean="0"/>
              <a:t>CLIQUEZ POUR MODIFIER LE STYLE DU TITRE DE MASQUE</a:t>
            </a:r>
            <a:endParaRPr lang="fr-FR" noProof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D7B0B511-05FD-459E-AC79-A87540961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3416" y="1825625"/>
            <a:ext cx="114651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noProof="0" dirty="0" smtClean="0"/>
              <a:t>Modifiez les styles du texte du masque</a:t>
            </a:r>
          </a:p>
          <a:p>
            <a:pPr lvl="1" rtl="0"/>
            <a:r>
              <a:rPr lang="fr-FR" noProof="0" dirty="0" smtClean="0"/>
              <a:t>Deuxième niveau</a:t>
            </a:r>
          </a:p>
          <a:p>
            <a:pPr lvl="2" rtl="0"/>
            <a:r>
              <a:rPr lang="fr-FR" noProof="0" dirty="0" smtClean="0"/>
              <a:t>Troisième niveau</a:t>
            </a:r>
          </a:p>
          <a:p>
            <a:pPr lvl="3" rtl="0"/>
            <a:r>
              <a:rPr lang="fr-FR" noProof="0" dirty="0" smtClean="0"/>
              <a:t>Quatrième niveau</a:t>
            </a:r>
          </a:p>
          <a:p>
            <a:pPr lvl="4" rtl="0"/>
            <a:r>
              <a:rPr lang="fr-FR" noProof="0" dirty="0" smtClean="0"/>
              <a:t>Cinquième niveau</a:t>
            </a:r>
            <a:endParaRPr lang="fr-FR" noProof="0" dirty="0"/>
          </a:p>
        </p:txBody>
      </p:sp>
      <p:sp>
        <p:nvSpPr>
          <p:cNvPr id="5" name="Espace réservé du pied de page 4">
            <a:extLst>
              <a:ext uri="{FF2B5EF4-FFF2-40B4-BE49-F238E27FC236}">
                <a16:creationId xmlns="" xmlns:a16="http://schemas.microsoft.com/office/drawing/2014/main" id="{FC32B635-1E22-483C-94B9-F587908DE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6DB98321-594C-4030-A2B0-3492F77EE0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5384" y="6463207"/>
            <a:ext cx="2743200" cy="258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fr-FR" noProof="0" smtClean="0"/>
              <a:pPr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053652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62" r:id="rId5"/>
    <p:sldLayoutId id="2147483660" r:id="rId6"/>
    <p:sldLayoutId id="2147483663" r:id="rId7"/>
    <p:sldLayoutId id="2147483667" r:id="rId8"/>
    <p:sldLayoutId id="2147483668" r:id="rId9"/>
    <p:sldLayoutId id="2147483666" r:id="rId10"/>
    <p:sldLayoutId id="2147483669" r:id="rId11"/>
    <p:sldLayoutId id="2147483670" r:id="rId12"/>
    <p:sldLayoutId id="2147483671" r:id="rId13"/>
    <p:sldLayoutId id="2147483672" r:id="rId14"/>
    <p:sldLayoutId id="2147483664" r:id="rId15"/>
    <p:sldLayoutId id="214748366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jp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jp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B30359CD-8DFF-4AF2-B957-630ED2A60E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fr-FR" dirty="0" smtClean="0"/>
              <a:t>EIN COMENIUS-PROJEKT</a:t>
            </a:r>
            <a:endParaRPr lang="fr-FR" dirty="0"/>
          </a:p>
        </p:txBody>
      </p:sp>
      <p:pic>
        <p:nvPicPr>
          <p:cNvPr id="8" name="Espace réservé pour une image  7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8" r="171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6440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WAS MÜSSEN DIE SCHÜLER MITNEHMEN?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BB047D-A6CD-43AB-96F0-683C726B586B}" type="slidenum">
              <a:rPr lang="fr-FR" noProof="0" smtClean="0"/>
              <a:pPr rtl="0"/>
              <a:t>10</a:t>
            </a:fld>
            <a:endParaRPr lang="fr-FR" noProof="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1"/>
          <a:stretch/>
        </p:blipFill>
        <p:spPr>
          <a:xfrm>
            <a:off x="363416" y="1709907"/>
            <a:ext cx="11201400" cy="432707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253341" y="2542832"/>
            <a:ext cx="3069771" cy="2909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Kanu</a:t>
            </a: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fahren</a:t>
            </a:r>
            <a:endParaRPr lang="fr-FR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200000"/>
              </a:lnSpc>
            </a:pP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Rafting </a:t>
            </a:r>
            <a:r>
              <a:rPr lang="fr-FR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machen</a:t>
            </a:r>
            <a:endParaRPr lang="fr-FR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200000"/>
              </a:lnSpc>
            </a:pPr>
            <a:r>
              <a:rPr lang="fr-FR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wandern</a:t>
            </a:r>
            <a:endParaRPr lang="fr-F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253341" y="6161135"/>
            <a:ext cx="9056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 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Schüler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fahren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nach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Polen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müssen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…..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itnehmen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5" descr="C:\Users\Pierre\Pictures\Bibliothèque multimédia Microsoft\j043164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6471" y="0"/>
            <a:ext cx="1235528" cy="1235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586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WAS MÜSSEN DIE SCHÜLER MITNEHMEN?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BB047D-A6CD-43AB-96F0-683C726B586B}" type="slidenum">
              <a:rPr lang="fr-FR" noProof="0" smtClean="0"/>
              <a:pPr rtl="0"/>
              <a:t>11</a:t>
            </a:fld>
            <a:endParaRPr lang="fr-FR" noProof="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1"/>
          <a:stretch/>
        </p:blipFill>
        <p:spPr>
          <a:xfrm>
            <a:off x="363416" y="1709907"/>
            <a:ext cx="11201400" cy="432707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451020" y="2542832"/>
            <a:ext cx="30697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snowboarden</a:t>
            </a:r>
            <a:endParaRPr lang="fr-FR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200000"/>
              </a:lnSpc>
            </a:pP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 </a:t>
            </a:r>
            <a:r>
              <a:rPr lang="fr-FR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laufenen</a:t>
            </a:r>
            <a:endParaRPr lang="fr-FR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200000"/>
              </a:lnSpc>
            </a:pPr>
            <a:r>
              <a:rPr lang="fr-FR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eislaufen</a:t>
            </a:r>
            <a:endParaRPr lang="fr-F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632856" y="6161135"/>
            <a:ext cx="10195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 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Schüler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fahren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nach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Deutschland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müssen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…..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itnehmen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568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WAS MÜSSEN DIE SCHÜLER MITNEHMEN?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BB047D-A6CD-43AB-96F0-683C726B586B}" type="slidenum">
              <a:rPr lang="fr-FR" noProof="0" smtClean="0"/>
              <a:pPr rtl="0"/>
              <a:t>12</a:t>
            </a:fld>
            <a:endParaRPr lang="fr-FR" noProof="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1"/>
          <a:stretch/>
        </p:blipFill>
        <p:spPr>
          <a:xfrm>
            <a:off x="363416" y="1709907"/>
            <a:ext cx="11201400" cy="432707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8558999" y="2542832"/>
            <a:ext cx="30697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tauchen</a:t>
            </a:r>
            <a:endParaRPr lang="fr-FR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200000"/>
              </a:lnSpc>
            </a:pPr>
            <a:r>
              <a:rPr lang="fr-FR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schwimmen</a:t>
            </a:r>
            <a:endParaRPr lang="fr-FR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200000"/>
              </a:lnSpc>
            </a:pPr>
            <a:r>
              <a:rPr lang="fr-FR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windsurfen</a:t>
            </a:r>
            <a:endParaRPr lang="fr-F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412421" y="6161135"/>
            <a:ext cx="989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 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Schüler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fahren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nach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Rumänien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müssen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…..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itnehmen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604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="" xmlns:a16="http://schemas.microsoft.com/office/drawing/2014/main" id="{E68E31FD-BE74-4CB3-A5A5-652148351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(</a:t>
            </a:r>
            <a:r>
              <a:rPr lang="fr-FR" dirty="0" err="1" smtClean="0"/>
              <a:t>Übungsheft</a:t>
            </a:r>
            <a:r>
              <a:rPr lang="fr-FR" dirty="0" smtClean="0"/>
              <a:t> </a:t>
            </a:r>
            <a:r>
              <a:rPr lang="fr-FR" dirty="0" err="1" smtClean="0"/>
              <a:t>seite</a:t>
            </a:r>
            <a:r>
              <a:rPr lang="fr-FR" dirty="0" smtClean="0"/>
              <a:t> 71)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828341D9-3B78-467A-9828-B85D230F5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8BB047D-A6CD-43AB-96F0-683C726B586B}" type="slidenum">
              <a:rPr lang="fr-FR" smtClean="0"/>
              <a:pPr rtl="0"/>
              <a:t>13</a:t>
            </a:fld>
            <a:endParaRPr lang="fr-FR" dirty="0"/>
          </a:p>
        </p:txBody>
      </p:sp>
      <p:pic>
        <p:nvPicPr>
          <p:cNvPr id="11" name="Picture 4" descr="C:\Users\Pierre\Pictures\Bibliothèque multimédia Microsoft\j043395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919" y="2016352"/>
            <a:ext cx="1341438" cy="1339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758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BB047D-A6CD-43AB-96F0-683C726B586B}" type="slidenum">
              <a:rPr lang="fr-FR" noProof="0" smtClean="0"/>
              <a:pPr rtl="0"/>
              <a:t>14</a:t>
            </a:fld>
            <a:endParaRPr lang="fr-FR" noProof="0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73785" cy="6858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 rot="21323288">
            <a:off x="1778924" y="2653684"/>
            <a:ext cx="2901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Collège Jean Fernel -Clermont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 rot="21323288">
            <a:off x="1648689" y="4401870"/>
            <a:ext cx="2901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Bei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schönem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 Wetter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könnt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ihr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 …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 rot="21323288">
            <a:off x="6187011" y="1489020"/>
            <a:ext cx="2901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Bei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schlechtem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 Wetter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könnt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ihr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 …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 rot="21323288">
            <a:off x="6421699" y="4240487"/>
            <a:ext cx="3464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Ihr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müsst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…</a:t>
            </a:r>
          </a:p>
          <a:p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  <a:p>
            <a:endParaRPr lang="fr-F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  <a:p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                   </a:t>
            </a:r>
            <a:r>
              <a:rPr lang="fr-F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m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itnehmen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.   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4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COMENIUS-PROJEKT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BB047D-A6CD-43AB-96F0-683C726B586B}" type="slidenum">
              <a:rPr lang="fr-FR" noProof="0" smtClean="0"/>
              <a:pPr rtl="0"/>
              <a:t>15</a:t>
            </a:fld>
            <a:endParaRPr lang="fr-FR" noProof="0" dirty="0"/>
          </a:p>
        </p:txBody>
      </p:sp>
      <p:pic>
        <p:nvPicPr>
          <p:cNvPr id="11" name="Picture 4" descr="C:\Users\Pierre\Pictures\Bibliothèque multimédia Microsoft\j043395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658" y="59035"/>
            <a:ext cx="1226342" cy="122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244927" y="2046335"/>
            <a:ext cx="118545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 3" panose="05040102010807070707" pitchFamily="18" charset="2"/>
              <a:buChar char="´"/>
            </a:pP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Schüler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fahren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nach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Polen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In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Polen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können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</a:t>
            </a:r>
          </a:p>
          <a:p>
            <a:pPr marL="457200" indent="-457200">
              <a:buFont typeface="Wingdings 3" panose="05040102010807070707" pitchFamily="18" charset="2"/>
              <a:buChar char="´"/>
            </a:pP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lvl="1"/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müssen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...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68728" y="4624874"/>
            <a:ext cx="118545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 3" panose="05040102010807070707" pitchFamily="18" charset="2"/>
              <a:buChar char="´"/>
            </a:pP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Schüler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fahren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nach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Deutschland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In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Deutschland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können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</a:t>
            </a:r>
          </a:p>
          <a:p>
            <a:pPr marL="457200" indent="-457200">
              <a:buFont typeface="Wingdings 3" panose="05040102010807070707" pitchFamily="18" charset="2"/>
              <a:buChar char="´"/>
            </a:pP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müssen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088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BILAN GRAMMATICAL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BB047D-A6CD-43AB-96F0-683C726B586B}" type="slidenum">
              <a:rPr lang="fr-FR" noProof="0" smtClean="0"/>
              <a:pPr rtl="0"/>
              <a:t>16</a:t>
            </a:fld>
            <a:endParaRPr lang="fr-FR" noProof="0" dirty="0"/>
          </a:p>
        </p:txBody>
      </p:sp>
      <p:sp>
        <p:nvSpPr>
          <p:cNvPr id="4" name="ZoneTexte 12"/>
          <p:cNvSpPr txBox="1">
            <a:spLocks noChangeArrowheads="1"/>
          </p:cNvSpPr>
          <p:nvPr/>
        </p:nvSpPr>
        <p:spPr bwMode="auto">
          <a:xfrm>
            <a:off x="1681093" y="3967805"/>
            <a:ext cx="4429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er /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sie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</a:t>
            </a:r>
            <a:r>
              <a:rPr lang="fr-FR" sz="28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muss</a:t>
            </a:r>
            <a:r>
              <a:rPr lang="fr-FR" sz="2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fr-FR" sz="28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ZoneTexte 13"/>
          <p:cNvSpPr txBox="1">
            <a:spLocks noChangeArrowheads="1"/>
          </p:cNvSpPr>
          <p:nvPr/>
        </p:nvSpPr>
        <p:spPr bwMode="auto">
          <a:xfrm>
            <a:off x="1681092" y="4615505"/>
            <a:ext cx="40719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wir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müss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ZoneTexte 9"/>
          <p:cNvSpPr txBox="1">
            <a:spLocks noChangeArrowheads="1"/>
          </p:cNvSpPr>
          <p:nvPr/>
        </p:nvSpPr>
        <p:spPr bwMode="auto">
          <a:xfrm>
            <a:off x="1681092" y="3536005"/>
            <a:ext cx="4286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du </a:t>
            </a:r>
            <a:r>
              <a:rPr lang="fr-FR" sz="28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</a:t>
            </a:r>
            <a:r>
              <a:rPr lang="fr-FR" sz="28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muss</a:t>
            </a:r>
            <a:endParaRPr lang="fr-FR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ZoneTexte 10"/>
          <p:cNvSpPr txBox="1">
            <a:spLocks noChangeArrowheads="1"/>
          </p:cNvSpPr>
          <p:nvPr/>
        </p:nvSpPr>
        <p:spPr bwMode="auto">
          <a:xfrm>
            <a:off x="1681092" y="3104205"/>
            <a:ext cx="457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ich</a:t>
            </a:r>
            <a:r>
              <a:rPr lang="fr-FR" sz="28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</a:t>
            </a:r>
            <a:r>
              <a:rPr lang="fr-FR" sz="28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muss</a:t>
            </a:r>
            <a:r>
              <a:rPr lang="fr-FR" sz="2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fr-FR" sz="28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ZoneTexte 16"/>
          <p:cNvSpPr txBox="1">
            <a:spLocks noChangeArrowheads="1"/>
          </p:cNvSpPr>
          <p:nvPr/>
        </p:nvSpPr>
        <p:spPr bwMode="auto">
          <a:xfrm>
            <a:off x="1681092" y="5012380"/>
            <a:ext cx="4000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ihr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müss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ZoneTexte 17"/>
          <p:cNvSpPr txBox="1">
            <a:spLocks noChangeArrowheads="1"/>
          </p:cNvSpPr>
          <p:nvPr/>
        </p:nvSpPr>
        <p:spPr bwMode="auto">
          <a:xfrm>
            <a:off x="1681093" y="5407667"/>
            <a:ext cx="3929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sie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müss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ZoneTexte 17"/>
          <p:cNvSpPr txBox="1">
            <a:spLocks noChangeArrowheads="1"/>
          </p:cNvSpPr>
          <p:nvPr/>
        </p:nvSpPr>
        <p:spPr bwMode="auto">
          <a:xfrm>
            <a:off x="5207120" y="3525246"/>
            <a:ext cx="7414829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Le verbe </a:t>
            </a:r>
            <a:r>
              <a:rPr lang="fr-FR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müss</a:t>
            </a:r>
            <a:r>
              <a:rPr lang="fr-FR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est un verbe de                  </a:t>
            </a:r>
          </a:p>
        </p:txBody>
      </p:sp>
      <p:sp>
        <p:nvSpPr>
          <p:cNvPr id="11" name="ZoneTexte 10"/>
          <p:cNvSpPr txBox="1">
            <a:spLocks noChangeArrowheads="1"/>
          </p:cNvSpPr>
          <p:nvPr/>
        </p:nvSpPr>
        <p:spPr bwMode="auto">
          <a:xfrm>
            <a:off x="3577286" y="3104205"/>
            <a:ext cx="500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ø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2" name="ZoneTexte 11"/>
          <p:cNvSpPr txBox="1">
            <a:spLocks noChangeArrowheads="1"/>
          </p:cNvSpPr>
          <p:nvPr/>
        </p:nvSpPr>
        <p:spPr bwMode="auto">
          <a:xfrm>
            <a:off x="3577285" y="3967805"/>
            <a:ext cx="6429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ø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ZoneTexte 12"/>
          <p:cNvSpPr txBox="1">
            <a:spLocks noChangeArrowheads="1"/>
          </p:cNvSpPr>
          <p:nvPr/>
        </p:nvSpPr>
        <p:spPr bwMode="auto">
          <a:xfrm>
            <a:off x="3594749" y="5407667"/>
            <a:ext cx="6429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sz="2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en</a:t>
            </a:r>
            <a:endParaRPr lang="fr-FR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ZoneTexte 13"/>
          <p:cNvSpPr txBox="1">
            <a:spLocks noChangeArrowheads="1"/>
          </p:cNvSpPr>
          <p:nvPr/>
        </p:nvSpPr>
        <p:spPr bwMode="auto">
          <a:xfrm>
            <a:off x="3559822" y="4615505"/>
            <a:ext cx="6429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en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5" name="ZoneTexte 14"/>
          <p:cNvSpPr txBox="1">
            <a:spLocks noChangeArrowheads="1"/>
          </p:cNvSpPr>
          <p:nvPr/>
        </p:nvSpPr>
        <p:spPr bwMode="auto">
          <a:xfrm>
            <a:off x="3577285" y="5012380"/>
            <a:ext cx="6429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sz="2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</a:t>
            </a:r>
            <a:endParaRPr lang="fr-FR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6" name="ZoneTexte 15"/>
          <p:cNvSpPr txBox="1">
            <a:spLocks noChangeArrowheads="1"/>
          </p:cNvSpPr>
          <p:nvPr/>
        </p:nvSpPr>
        <p:spPr bwMode="auto">
          <a:xfrm>
            <a:off x="3559822" y="3551880"/>
            <a:ext cx="6429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7" name="ZoneTexte 17"/>
          <p:cNvSpPr txBox="1">
            <a:spLocks noChangeArrowheads="1"/>
          </p:cNvSpPr>
          <p:nvPr/>
        </p:nvSpPr>
        <p:spPr bwMode="auto">
          <a:xfrm>
            <a:off x="10042647" y="3525245"/>
            <a:ext cx="17859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modalité</a:t>
            </a:r>
            <a:r>
              <a:rPr lang="fr-F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</p:txBody>
      </p:sp>
      <p:sp>
        <p:nvSpPr>
          <p:cNvPr id="18" name="ZoneTexte 17"/>
          <p:cNvSpPr txBox="1">
            <a:spLocks noChangeArrowheads="1"/>
          </p:cNvSpPr>
          <p:nvPr/>
        </p:nvSpPr>
        <p:spPr bwMode="auto">
          <a:xfrm>
            <a:off x="1141342" y="2451742"/>
            <a:ext cx="94803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 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 3" panose="05040102010807070707" pitchFamily="18" charset="2"/>
              </a:rPr>
              <a:t>Die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 3" panose="05040102010807070707" pitchFamily="18" charset="2"/>
              </a:rPr>
              <a:t>Schüler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müssen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eine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Badehose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mitnehmen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fr-FR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     </a:t>
            </a:r>
            <a:endParaRPr lang="fr-FR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9" name="ZoneTexte 18"/>
          <p:cNvSpPr txBox="1">
            <a:spLocks noChangeArrowheads="1"/>
          </p:cNvSpPr>
          <p:nvPr/>
        </p:nvSpPr>
        <p:spPr bwMode="auto">
          <a:xfrm>
            <a:off x="145185" y="1729429"/>
            <a:ext cx="73580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 3" panose="05040102010807070707" pitchFamily="18" charset="2"/>
              </a:rPr>
              <a:t>Comment exprimer une obligation :</a:t>
            </a:r>
            <a:r>
              <a:rPr lang="fr-FR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     </a:t>
            </a:r>
            <a:endParaRPr lang="fr-FR" sz="32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1" name="ZoneTexte 17"/>
          <p:cNvSpPr txBox="1">
            <a:spLocks noChangeArrowheads="1"/>
          </p:cNvSpPr>
          <p:nvPr/>
        </p:nvSpPr>
        <p:spPr bwMode="auto">
          <a:xfrm>
            <a:off x="5232087" y="4262423"/>
            <a:ext cx="647962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Comme le verbe</a:t>
            </a:r>
            <a:r>
              <a:rPr lang="fr-FR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FR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können</a:t>
            </a:r>
            <a:r>
              <a:rPr lang="fr-FR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qui exprime un savoir-faire ou une </a:t>
            </a:r>
            <a:r>
              <a:rPr lang="fr-F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possibilité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0646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="" xmlns:a16="http://schemas.microsoft.com/office/drawing/2014/main" id="{E68E31FD-BE74-4CB3-A5A5-652148351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(</a:t>
            </a:r>
            <a:r>
              <a:rPr lang="fr-FR" dirty="0" err="1" smtClean="0"/>
              <a:t>Übungsheft</a:t>
            </a:r>
            <a:r>
              <a:rPr lang="fr-FR" dirty="0" smtClean="0"/>
              <a:t> </a:t>
            </a:r>
            <a:r>
              <a:rPr lang="fr-FR" dirty="0" err="1" smtClean="0"/>
              <a:t>seite</a:t>
            </a:r>
            <a:r>
              <a:rPr lang="fr-FR" dirty="0" smtClean="0"/>
              <a:t> </a:t>
            </a:r>
            <a:r>
              <a:rPr lang="fr-FR" dirty="0" smtClean="0"/>
              <a:t>73)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828341D9-3B78-467A-9828-B85D230F5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8BB047D-A6CD-43AB-96F0-683C726B586B}" type="slidenum">
              <a:rPr lang="fr-FR" smtClean="0"/>
              <a:pPr rtl="0"/>
              <a:t>17</a:t>
            </a:fld>
            <a:endParaRPr lang="fr-FR" dirty="0"/>
          </a:p>
        </p:txBody>
      </p:sp>
      <p:pic>
        <p:nvPicPr>
          <p:cNvPr id="11" name="Picture 4" descr="C:\Users\Pierre\Pictures\Bibliothèque multimédia Microsoft\j043395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919" y="2016352"/>
            <a:ext cx="1341438" cy="1339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31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BB047D-A6CD-43AB-96F0-683C726B586B}" type="slidenum">
              <a:rPr lang="fr-FR" noProof="0" smtClean="0"/>
              <a:pPr rtl="0"/>
              <a:t>18</a:t>
            </a:fld>
            <a:endParaRPr lang="fr-FR" noProof="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288" y="323273"/>
            <a:ext cx="10178756" cy="653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7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="" xmlns:a16="http://schemas.microsoft.com/office/drawing/2014/main" id="{E68E31FD-BE74-4CB3-A5A5-652148351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(</a:t>
            </a:r>
            <a:r>
              <a:rPr lang="fr-FR" dirty="0" smtClean="0"/>
              <a:t>BUCH</a:t>
            </a:r>
            <a:r>
              <a:rPr lang="fr-FR" dirty="0" smtClean="0"/>
              <a:t> </a:t>
            </a:r>
            <a:r>
              <a:rPr lang="fr-FR" dirty="0" err="1" smtClean="0"/>
              <a:t>seite</a:t>
            </a:r>
            <a:r>
              <a:rPr lang="fr-FR" dirty="0" smtClean="0"/>
              <a:t> </a:t>
            </a:r>
            <a:r>
              <a:rPr lang="fr-FR" dirty="0" smtClean="0"/>
              <a:t>73)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828341D9-3B78-467A-9828-B85D230F5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8BB047D-A6CD-43AB-96F0-683C726B586B}" type="slidenum">
              <a:rPr lang="fr-FR" smtClean="0"/>
              <a:pPr rtl="0"/>
              <a:t>19</a:t>
            </a:fld>
            <a:endParaRPr lang="fr-FR" dirty="0"/>
          </a:p>
        </p:txBody>
      </p:sp>
      <p:pic>
        <p:nvPicPr>
          <p:cNvPr id="11" name="Picture 4" descr="C:\Users\Pierre\Pictures\Bibliothèque multimédia Microsoft\j043395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919" y="2016352"/>
            <a:ext cx="1341438" cy="1339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601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="" xmlns:a16="http://schemas.microsoft.com/office/drawing/2014/main" id="{B0607DA8-6843-427B-8234-C58238E1E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831" y="1087907"/>
            <a:ext cx="4468698" cy="1444275"/>
          </a:xfrm>
        </p:spPr>
        <p:txBody>
          <a:bodyPr rtlCol="0"/>
          <a:lstStyle/>
          <a:p>
            <a:pPr rtl="0"/>
            <a:r>
              <a:rPr lang="fr-FR" dirty="0" smtClean="0"/>
              <a:t>COMENIUS-PROJEKT</a:t>
            </a:r>
            <a:endParaRPr lang="fr-FR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59A41760-72CD-4C84-9570-EE30C5126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4697" y="2483873"/>
            <a:ext cx="4627832" cy="606968"/>
          </a:xfrm>
        </p:spPr>
        <p:txBody>
          <a:bodyPr rtlCol="0"/>
          <a:lstStyle/>
          <a:p>
            <a:pPr rtl="0"/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Welche Länder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machen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mit?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C2BA88AF-DB8A-4271-84BF-A8EFA98F9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8BB047D-A6CD-43AB-96F0-683C726B586B}" type="slidenum">
              <a:rPr lang="fr-FR" smtClean="0"/>
              <a:pPr rtl="0"/>
              <a:t>2</a:t>
            </a:fld>
            <a:endParaRPr lang="fr-FR" dirty="0"/>
          </a:p>
        </p:txBody>
      </p:sp>
      <p:pic>
        <p:nvPicPr>
          <p:cNvPr id="3" name="Espace réservé pour une image 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r="3333"/>
          <a:stretch>
            <a:fillRect/>
          </a:stretch>
        </p:blipFill>
        <p:spPr/>
      </p:pic>
      <p:sp>
        <p:nvSpPr>
          <p:cNvPr id="9" name="Espace réservé du texte 7">
            <a:extLst>
              <a:ext uri="{FF2B5EF4-FFF2-40B4-BE49-F238E27FC236}">
                <a16:creationId xmlns="" xmlns:a16="http://schemas.microsoft.com/office/drawing/2014/main" id="{59A41760-72CD-4C84-9570-EE30C5126442}"/>
              </a:ext>
            </a:extLst>
          </p:cNvPr>
          <p:cNvSpPr txBox="1">
            <a:spLocks/>
          </p:cNvSpPr>
          <p:nvPr/>
        </p:nvSpPr>
        <p:spPr>
          <a:xfrm>
            <a:off x="184697" y="3125516"/>
            <a:ext cx="4972163" cy="6069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en-US" sz="18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Thema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des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Projekts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Espace réservé du texte 7">
            <a:extLst>
              <a:ext uri="{FF2B5EF4-FFF2-40B4-BE49-F238E27FC236}">
                <a16:creationId xmlns="" xmlns:a16="http://schemas.microsoft.com/office/drawing/2014/main" id="{59A41760-72CD-4C84-9570-EE30C5126442}"/>
              </a:ext>
            </a:extLst>
          </p:cNvPr>
          <p:cNvSpPr txBox="1">
            <a:spLocks/>
          </p:cNvSpPr>
          <p:nvPr/>
        </p:nvSpPr>
        <p:spPr>
          <a:xfrm>
            <a:off x="184697" y="3767159"/>
            <a:ext cx="5131791" cy="6069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en-US" sz="18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können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die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Schüler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machen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2" name="Picture 5" descr="C:\Users\Pierre\Pictures\Bibliothèque multimédia Microsoft\j043164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6471" y="0"/>
            <a:ext cx="1235528" cy="1235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415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BB047D-A6CD-43AB-96F0-683C726B586B}" type="slidenum">
              <a:rPr lang="fr-FR" noProof="0" smtClean="0"/>
              <a:pPr rtl="0"/>
              <a:t>20</a:t>
            </a:fld>
            <a:endParaRPr lang="fr-FR" noProof="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334" y="1742612"/>
            <a:ext cx="7361056" cy="41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6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Was</a:t>
            </a:r>
            <a:r>
              <a:rPr lang="fr-FR" dirty="0" smtClean="0"/>
              <a:t> </a:t>
            </a:r>
            <a:r>
              <a:rPr lang="fr-FR" dirty="0" err="1" smtClean="0"/>
              <a:t>könneN</a:t>
            </a:r>
            <a:r>
              <a:rPr lang="fr-FR" dirty="0" smtClean="0"/>
              <a:t> die </a:t>
            </a:r>
            <a:r>
              <a:rPr lang="fr-FR" dirty="0" err="1" smtClean="0"/>
              <a:t>Schüler</a:t>
            </a:r>
            <a:r>
              <a:rPr lang="fr-FR" dirty="0" smtClean="0"/>
              <a:t> in </a:t>
            </a:r>
            <a:r>
              <a:rPr lang="fr-FR" dirty="0" err="1" smtClean="0"/>
              <a:t>Polen</a:t>
            </a:r>
            <a:r>
              <a:rPr lang="fr-FR" dirty="0" smtClean="0"/>
              <a:t> </a:t>
            </a:r>
            <a:r>
              <a:rPr lang="fr-FR" dirty="0" err="1" smtClean="0"/>
              <a:t>machen</a:t>
            </a:r>
            <a:r>
              <a:rPr lang="fr-FR" dirty="0" smtClean="0"/>
              <a:t>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BB047D-A6CD-43AB-96F0-683C726B586B}" type="slidenum">
              <a:rPr lang="fr-FR" noProof="0" smtClean="0"/>
              <a:pPr rtl="0"/>
              <a:t>3</a:t>
            </a:fld>
            <a:endParaRPr lang="fr-FR" noProof="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92" y="1714077"/>
            <a:ext cx="7536945" cy="4873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Flèche courbée vers la gauche 4"/>
          <p:cNvSpPr/>
          <p:nvPr/>
        </p:nvSpPr>
        <p:spPr>
          <a:xfrm rot="17735365">
            <a:off x="9005208" y="1569428"/>
            <a:ext cx="1396093" cy="1426865"/>
          </a:xfrm>
          <a:prstGeom prst="curvedLeftArrow">
            <a:avLst>
              <a:gd name="adj1" fmla="val 25000"/>
              <a:gd name="adj2" fmla="val 50000"/>
              <a:gd name="adj3" fmla="val 360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71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Was</a:t>
            </a:r>
            <a:r>
              <a:rPr lang="fr-FR" dirty="0" smtClean="0"/>
              <a:t> </a:t>
            </a:r>
            <a:r>
              <a:rPr lang="fr-FR" dirty="0" err="1" smtClean="0"/>
              <a:t>könneN</a:t>
            </a:r>
            <a:r>
              <a:rPr lang="fr-FR" dirty="0" smtClean="0"/>
              <a:t> die </a:t>
            </a:r>
            <a:r>
              <a:rPr lang="fr-FR" dirty="0" err="1" smtClean="0"/>
              <a:t>Schüler</a:t>
            </a:r>
            <a:r>
              <a:rPr lang="fr-FR" dirty="0" smtClean="0"/>
              <a:t> in DEUTSCHLAND </a:t>
            </a:r>
            <a:r>
              <a:rPr lang="fr-FR" dirty="0" err="1" smtClean="0"/>
              <a:t>machen</a:t>
            </a:r>
            <a:r>
              <a:rPr lang="fr-FR" dirty="0" smtClean="0"/>
              <a:t>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BB047D-A6CD-43AB-96F0-683C726B586B}" type="slidenum">
              <a:rPr lang="fr-FR" noProof="0" smtClean="0"/>
              <a:pPr rtl="0"/>
              <a:t>4</a:t>
            </a:fld>
            <a:endParaRPr lang="fr-FR" noProof="0" dirty="0"/>
          </a:p>
        </p:txBody>
      </p:sp>
      <p:pic>
        <p:nvPicPr>
          <p:cNvPr id="10" name="K7_COMENIUSDEUTSCHLA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" y="1755363"/>
            <a:ext cx="8001000" cy="4389437"/>
          </a:xfrm>
          <a:prstGeom prst="rect">
            <a:avLst/>
          </a:prstGeom>
        </p:spPr>
      </p:pic>
      <p:sp>
        <p:nvSpPr>
          <p:cNvPr id="11" name="Flèche courbée vers la gauche 10"/>
          <p:cNvSpPr/>
          <p:nvPr/>
        </p:nvSpPr>
        <p:spPr>
          <a:xfrm rot="17735365">
            <a:off x="9005208" y="1569428"/>
            <a:ext cx="1396093" cy="1426865"/>
          </a:xfrm>
          <a:prstGeom prst="curvedLeftArrow">
            <a:avLst>
              <a:gd name="adj1" fmla="val 25000"/>
              <a:gd name="adj2" fmla="val 50000"/>
              <a:gd name="adj3" fmla="val 360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2" name="Picture 2" descr="C:\Users\Pierre\Pictures\Bibliothèque multimédia Microsoft\j043393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9950" y="42367"/>
            <a:ext cx="114141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1" descr="C:\Users\P\AppData\Local\Microsoft\Windows\Temporary Internet Files\Content.IE5\13PCW1NH\MC900432637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036" y="463447"/>
            <a:ext cx="922564" cy="922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770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Was</a:t>
            </a:r>
            <a:r>
              <a:rPr lang="fr-FR" dirty="0" smtClean="0"/>
              <a:t> </a:t>
            </a:r>
            <a:r>
              <a:rPr lang="fr-FR" dirty="0" err="1" smtClean="0"/>
              <a:t>könneN</a:t>
            </a:r>
            <a:r>
              <a:rPr lang="fr-FR" dirty="0" smtClean="0"/>
              <a:t> die </a:t>
            </a:r>
            <a:r>
              <a:rPr lang="fr-FR" dirty="0" err="1" smtClean="0"/>
              <a:t>Schüler</a:t>
            </a:r>
            <a:r>
              <a:rPr lang="fr-FR" dirty="0" smtClean="0"/>
              <a:t> in RUMÄNIEN </a:t>
            </a:r>
            <a:r>
              <a:rPr lang="fr-FR" dirty="0" err="1" smtClean="0"/>
              <a:t>machen</a:t>
            </a:r>
            <a:r>
              <a:rPr lang="fr-FR" dirty="0" smtClean="0"/>
              <a:t>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BB047D-A6CD-43AB-96F0-683C726B586B}" type="slidenum">
              <a:rPr lang="fr-FR" noProof="0" smtClean="0"/>
              <a:pPr rtl="0"/>
              <a:t>5</a:t>
            </a:fld>
            <a:endParaRPr lang="fr-FR" noProof="0" dirty="0"/>
          </a:p>
        </p:txBody>
      </p:sp>
      <p:sp>
        <p:nvSpPr>
          <p:cNvPr id="11" name="Flèche courbée vers la gauche 10"/>
          <p:cNvSpPr/>
          <p:nvPr/>
        </p:nvSpPr>
        <p:spPr>
          <a:xfrm rot="17735365">
            <a:off x="9005208" y="1569428"/>
            <a:ext cx="1396093" cy="1426865"/>
          </a:xfrm>
          <a:prstGeom prst="curvedLeftArrow">
            <a:avLst>
              <a:gd name="adj1" fmla="val 25000"/>
              <a:gd name="adj2" fmla="val 50000"/>
              <a:gd name="adj3" fmla="val 360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2" name="K7_COMENIUSRUMAENI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536" y="1755362"/>
            <a:ext cx="8001000" cy="4389437"/>
          </a:xfrm>
          <a:prstGeom prst="rect">
            <a:avLst/>
          </a:prstGeom>
        </p:spPr>
      </p:pic>
      <p:pic>
        <p:nvPicPr>
          <p:cNvPr id="8" name="Picture 2" descr="C:\Users\Pierre\Pictures\Bibliothèque multimédia Microsoft\j043393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9950" y="42367"/>
            <a:ext cx="114141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1" descr="C:\Users\P\AppData\Local\Microsoft\Windows\Temporary Internet Files\Content.IE5\13PCW1NH\MC900432637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036" y="463447"/>
            <a:ext cx="922564" cy="922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914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="" xmlns:a16="http://schemas.microsoft.com/office/drawing/2014/main" id="{E68E31FD-BE74-4CB3-A5A5-652148351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(</a:t>
            </a:r>
            <a:r>
              <a:rPr lang="fr-FR" dirty="0" err="1" smtClean="0"/>
              <a:t>Übungsheft</a:t>
            </a:r>
            <a:r>
              <a:rPr lang="fr-FR" dirty="0" smtClean="0"/>
              <a:t> </a:t>
            </a:r>
            <a:r>
              <a:rPr lang="fr-FR" dirty="0" err="1" smtClean="0"/>
              <a:t>seite</a:t>
            </a:r>
            <a:r>
              <a:rPr lang="fr-FR" dirty="0" smtClean="0"/>
              <a:t> 71)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828341D9-3B78-467A-9828-B85D230F5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8BB047D-A6CD-43AB-96F0-683C726B586B}" type="slidenum">
              <a:rPr lang="fr-FR" smtClean="0"/>
              <a:pPr rtl="0"/>
              <a:t>6</a:t>
            </a:fld>
            <a:endParaRPr lang="fr-FR" dirty="0"/>
          </a:p>
        </p:txBody>
      </p:sp>
      <p:pic>
        <p:nvPicPr>
          <p:cNvPr id="11" name="Picture 4" descr="C:\Users\Pierre\Pictures\Bibliothèque multimédia Microsoft\j043395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919" y="2016352"/>
            <a:ext cx="1341438" cy="1339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54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BB047D-A6CD-43AB-96F0-683C726B586B}" type="slidenum">
              <a:rPr lang="fr-FR" noProof="0" smtClean="0"/>
              <a:pPr rtl="0"/>
              <a:t>7</a:t>
            </a:fld>
            <a:endParaRPr lang="fr-FR" noProof="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5"/>
          <a:stretch/>
        </p:blipFill>
        <p:spPr>
          <a:xfrm>
            <a:off x="274865" y="2514600"/>
            <a:ext cx="11201400" cy="43434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029" y="1431823"/>
            <a:ext cx="1825925" cy="11807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Espace réservé pour une image 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82143" r="35843"/>
          <a:stretch/>
        </p:blipFill>
        <p:spPr>
          <a:xfrm>
            <a:off x="7711345" y="60224"/>
            <a:ext cx="4480655" cy="122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7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BB047D-A6CD-43AB-96F0-683C726B586B}" type="slidenum">
              <a:rPr lang="fr-FR" noProof="0" smtClean="0"/>
              <a:pPr rtl="0"/>
              <a:t>8</a:t>
            </a:fld>
            <a:endParaRPr lang="fr-FR" noProof="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8"/>
          <a:stretch/>
        </p:blipFill>
        <p:spPr>
          <a:xfrm>
            <a:off x="274865" y="2596242"/>
            <a:ext cx="11201400" cy="4261757"/>
          </a:xfrm>
          <a:prstGeom prst="rect">
            <a:avLst/>
          </a:prstGeom>
        </p:spPr>
      </p:pic>
      <p:pic>
        <p:nvPicPr>
          <p:cNvPr id="9" name="COMENIUS PROJEKT DEUTSCHLA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98532" y="1696278"/>
            <a:ext cx="487363" cy="487363"/>
          </a:xfrm>
          <a:prstGeom prst="rect">
            <a:avLst/>
          </a:prstGeom>
        </p:spPr>
      </p:pic>
      <p:pic>
        <p:nvPicPr>
          <p:cNvPr id="6" name="Espace réservé pour une image 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82143" r="35843"/>
          <a:stretch/>
        </p:blipFill>
        <p:spPr>
          <a:xfrm>
            <a:off x="7711345" y="60224"/>
            <a:ext cx="4480655" cy="122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7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BB047D-A6CD-43AB-96F0-683C726B586B}" type="slidenum">
              <a:rPr lang="fr-FR" noProof="0" smtClean="0"/>
              <a:pPr rtl="0"/>
              <a:t>9</a:t>
            </a:fld>
            <a:endParaRPr lang="fr-FR" noProof="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1"/>
          <a:stretch/>
        </p:blipFill>
        <p:spPr>
          <a:xfrm>
            <a:off x="274865" y="2530928"/>
            <a:ext cx="11201400" cy="4327071"/>
          </a:xfrm>
          <a:prstGeom prst="rect">
            <a:avLst/>
          </a:prstGeom>
        </p:spPr>
      </p:pic>
      <p:pic>
        <p:nvPicPr>
          <p:cNvPr id="2" name="COMENIUS PROJEKT RUMÄNI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50748" y="1751335"/>
            <a:ext cx="487363" cy="487363"/>
          </a:xfrm>
          <a:prstGeom prst="rect">
            <a:avLst/>
          </a:prstGeom>
        </p:spPr>
      </p:pic>
      <p:pic>
        <p:nvPicPr>
          <p:cNvPr id="10" name="Espace réservé pour une image 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82143" r="35843"/>
          <a:stretch/>
        </p:blipFill>
        <p:spPr>
          <a:xfrm>
            <a:off x="7711345" y="60224"/>
            <a:ext cx="4480655" cy="122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53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6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4308092_TF33468121.potx" id="{08873370-8F22-44EF-9693-D38B02798A68}" vid="{32DDEFDF-3A3D-4655-B329-A6C8236D0FB3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2949B46-24C4-420B-AB49-DDC88FEB99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30CE401-796E-4493-905E-4DDA5AF62AB4}">
  <ds:schemaRefs>
    <ds:schemaRef ds:uri="http://schemas.microsoft.com/office/2006/documentManagement/types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16c05727-aa75-4e4a-9b5f-8a80a1165891"/>
    <ds:schemaRef ds:uri="71af3243-3dd4-4a8d-8c0d-dd76da1f02a5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D46D58D-B27D-4B23-AEA1-AE974AB6221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Présentation de paysages côtiers</Template>
  <TotalTime>0</TotalTime>
  <Words>265</Words>
  <Application>Microsoft Office PowerPoint</Application>
  <PresentationFormat>Grand écran</PresentationFormat>
  <Paragraphs>86</Paragraphs>
  <Slides>20</Slides>
  <Notes>6</Notes>
  <HiddenSlides>0</HiddenSlides>
  <MMClips>4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5" baseType="lpstr">
      <vt:lpstr>Arial</vt:lpstr>
      <vt:lpstr>Calibri</vt:lpstr>
      <vt:lpstr>Ink Free</vt:lpstr>
      <vt:lpstr>Wingdings 3</vt:lpstr>
      <vt:lpstr>Thème Office</vt:lpstr>
      <vt:lpstr>EIN COMENIUS-PROJEKT</vt:lpstr>
      <vt:lpstr>COMENIUS-PROJEKT</vt:lpstr>
      <vt:lpstr>Was könneN die Schüler in Polen machen?</vt:lpstr>
      <vt:lpstr>Was könneN die Schüler in DEUTSCHLAND machen?</vt:lpstr>
      <vt:lpstr>Was könneN die Schüler in RUMÄNIEN machen?</vt:lpstr>
      <vt:lpstr>(Übungsheft seite 71)</vt:lpstr>
      <vt:lpstr>Présentation PowerPoint</vt:lpstr>
      <vt:lpstr>Présentation PowerPoint</vt:lpstr>
      <vt:lpstr>Présentation PowerPoint</vt:lpstr>
      <vt:lpstr>WAS MÜSSEN DIE SCHÜLER MITNEHMEN?</vt:lpstr>
      <vt:lpstr>WAS MÜSSEN DIE SCHÜLER MITNEHMEN?</vt:lpstr>
      <vt:lpstr>WAS MÜSSEN DIE SCHÜLER MITNEHMEN?</vt:lpstr>
      <vt:lpstr>(Übungsheft seite 71)</vt:lpstr>
      <vt:lpstr>Présentation PowerPoint</vt:lpstr>
      <vt:lpstr>COMENIUS-PROJEKT</vt:lpstr>
      <vt:lpstr>BILAN GRAMMATICAL</vt:lpstr>
      <vt:lpstr>(Übungsheft seite 73)</vt:lpstr>
      <vt:lpstr>Présentation PowerPoint</vt:lpstr>
      <vt:lpstr>(BUCH seite 73)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2022-05-27T07:00:24Z</dcterms:created>
  <dcterms:modified xsi:type="dcterms:W3CDTF">2022-05-27T07:58:17Z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