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931" y="1828803"/>
            <a:ext cx="9756140" cy="3048001"/>
          </a:xfrm>
        </p:spPr>
        <p:txBody>
          <a:bodyPr>
            <a:normAutofit/>
          </a:bodyPr>
          <a:lstStyle>
            <a:lvl1pPr>
              <a:defRPr sz="3301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934" y="5029200"/>
            <a:ext cx="7850644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3806231" y="0"/>
            <a:ext cx="8382596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1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25C8-54FF-4EAF-A88E-A7EA3F736F7F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A342-A8CB-48E0-B9BB-90FD05F24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87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685800"/>
            <a:ext cx="2134871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932" y="685800"/>
            <a:ext cx="741806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25C8-54FF-4EAF-A88E-A7EA3F736F7F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A342-A8CB-48E0-B9BB-90FD05F24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9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25C8-54FF-4EAF-A88E-A7EA3F736F7F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A342-A8CB-48E0-B9BB-90FD05F24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28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4" y="3429004"/>
            <a:ext cx="9756140" cy="2362199"/>
          </a:xfrm>
        </p:spPr>
        <p:txBody>
          <a:bodyPr anchor="b">
            <a:normAutofit/>
          </a:bodyPr>
          <a:lstStyle>
            <a:lvl1pPr algn="l">
              <a:defRPr sz="3301" b="0" cap="all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467" y="685805"/>
            <a:ext cx="7855108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25C8-54FF-4EAF-A88E-A7EA3F736F7F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A342-A8CB-48E0-B9BB-90FD05F24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7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600" y="1828800"/>
            <a:ext cx="4709960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111" y="1828800"/>
            <a:ext cx="4709960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25C8-54FF-4EAF-A88E-A7EA3F736F7F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A342-A8CB-48E0-B9BB-90FD05F24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41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4" y="274638"/>
            <a:ext cx="975614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2" y="1828803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932" y="2743204"/>
            <a:ext cx="4710387" cy="342899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3685" y="1828803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85" y="2743204"/>
            <a:ext cx="4710387" cy="342899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 baseline="0"/>
            </a:lvl8pPr>
            <a:lvl9pPr>
              <a:defRPr sz="105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25C8-54FF-4EAF-A88E-A7EA3F736F7F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A342-A8CB-48E0-B9BB-90FD05F24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92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25C8-54FF-4EAF-A88E-A7EA3F736F7F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A342-A8CB-48E0-B9BB-90FD05F24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8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25C8-54FF-4EAF-A88E-A7EA3F736F7F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A342-A8CB-48E0-B9BB-90FD05F24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02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4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3001" b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343" y="685800"/>
            <a:ext cx="5640269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4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25C8-54FF-4EAF-A88E-A7EA3F736F7F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A342-A8CB-48E0-B9BB-90FD05F24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02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4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3001" b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7343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4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25C8-54FF-4EAF-A88E-A7EA3F736F7F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A342-A8CB-48E0-B9BB-90FD05F24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16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34" y="274638"/>
            <a:ext cx="97561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4" y="1828800"/>
            <a:ext cx="975614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3938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0EC325C8-54FF-4EAF-A88E-A7EA3F736F7F}" type="datetimeFigureOut">
              <a:rPr lang="fr-FR" smtClean="0"/>
              <a:t>26/05/2022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153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cap="all" baseline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3" y="6448427"/>
            <a:ext cx="114329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B9DA342-A8CB-48E0-B9BB-90FD05F24A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81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001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05795" indent="-171496" algn="l" defTabSz="685983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77291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786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20282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1778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63273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769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6265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77761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 URLAUBSHIT</a:t>
            </a:r>
            <a:endParaRPr lang="fr-F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725" y="1246734"/>
            <a:ext cx="6555346" cy="23118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999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43" y="1782543"/>
            <a:ext cx="6555346" cy="23118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3446404" y="4767942"/>
            <a:ext cx="585379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Erkennst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einige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Länder?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072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981040" y="3845378"/>
            <a:ext cx="585379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72)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848" y="2408238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17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8" y="1741170"/>
            <a:ext cx="11170920" cy="3147060"/>
          </a:xfrm>
          <a:prstGeom prst="rect">
            <a:avLst/>
          </a:prstGeom>
        </p:spPr>
      </p:pic>
      <p:pic>
        <p:nvPicPr>
          <p:cNvPr id="3" name="MEIN URLAUBSHI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15311" y="343354"/>
            <a:ext cx="487363" cy="48736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997652" y="5530917"/>
            <a:ext cx="693828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erson A </a:t>
            </a:r>
            <a:r>
              <a:rPr lang="fr-FR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fährt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…..,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weil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654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3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hème34" id="{3EA26BAC-B362-4B6B-953A-3182397F3F65}" vid="{0F7C6FE4-6961-4194-9029-FFDF81E95AA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Thème34</Template>
  <TotalTime>6</TotalTime>
  <Words>19</Words>
  <Application>Microsoft Office PowerPoint</Application>
  <PresentationFormat>Grand écran</PresentationFormat>
  <Paragraphs>4</Paragraphs>
  <Slides>4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Thème34</vt:lpstr>
      <vt:lpstr>MEIN URLAUBSHIT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 URLAUBSHIT</dc:title>
  <dc:creator>PB</dc:creator>
  <cp:lastModifiedBy>PB</cp:lastModifiedBy>
  <cp:revision>2</cp:revision>
  <dcterms:created xsi:type="dcterms:W3CDTF">2022-05-26T13:17:30Z</dcterms:created>
  <dcterms:modified xsi:type="dcterms:W3CDTF">2022-05-26T13:25:31Z</dcterms:modified>
</cp:coreProperties>
</file>