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2" r:id="rId17"/>
    <p:sldId id="273" r:id="rId18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C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437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320B19-A07C-4636-A83E-643AAFF41E0E}" type="datetimeFigureOut">
              <a:rPr lang="fr-FR"/>
              <a:pPr>
                <a:defRPr/>
              </a:pPr>
              <a:t>26/05/2022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2BD9E8-8EF1-4D3E-99BD-372047DD5E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379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24A60-951F-46A1-AA89-E683A2E1C60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74929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8768E7-3701-480F-8298-C4AFF5E2541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54423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4E59BD-B684-4BE2-B6F7-F413D235492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20250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837FBC-33B3-434C-9E92-26B71035E36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05880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5E18B-F074-44DD-A5EF-C4872F0EC19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5041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B2722-B416-4749-A6DD-E8E92BB0C38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3590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34CE3B-57D1-4517-BCC2-C7BC1731D67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18190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BF7EC0-E9E4-4877-B5C2-940FA6B1808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6181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AE2A8-CE75-4ACB-9692-40B9318206C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916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E2AC8-6AA1-4436-9C0A-8129BB0832A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8467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A98843-ED08-40CD-9EBC-D0ADA0242F8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4191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428768-4FC0-4FD0-9F47-0C25D00C931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371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C53AA0-6944-4915-BA9A-982B4E2B885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32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AE18F1-CB0A-45C4-AC27-97488E21675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988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F380B-A16E-4880-9853-3E1C96EA9A6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55123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89CBD1-DD7A-40F5-AA24-ED8CB6B5D07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4910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7"/>
              <a:chOff x="-3" y="1562"/>
              <a:chExt cx="5763" cy="647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2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68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4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4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341438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5A77AF-28D2-4927-B162-203B8385BF44}" type="datetimeFigureOut">
              <a:rPr lang="fr-FR"/>
              <a:pPr>
                <a:defRPr/>
              </a:pPr>
              <a:t>26/05/2022</a:t>
            </a:fld>
            <a:endParaRPr lang="fr-F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23F4CA-70F1-44D5-8290-6EBAA5E441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73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4111C-4E59-434A-BD10-D9BEE70FDC1F}" type="datetimeFigureOut">
              <a:rPr lang="fr-FR"/>
              <a:pPr>
                <a:defRPr/>
              </a:pPr>
              <a:t>26/05/2022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9B9BD-41FA-43EF-9670-E206621462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76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D361-AF35-4865-AE58-55B564BF8CCA}" type="datetimeFigureOut">
              <a:rPr lang="fr-FR"/>
              <a:pPr>
                <a:defRPr/>
              </a:pPr>
              <a:t>26/05/2022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3176C-0ED0-49BD-BCCF-8A76A1AFEE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0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FFF95-0379-4C98-BE61-0E10E4B7B680}" type="datetimeFigureOut">
              <a:rPr lang="fr-FR"/>
              <a:pPr>
                <a:defRPr/>
              </a:pPr>
              <a:t>26/05/2022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DA36-2A7E-4008-BE4A-0DF114694B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86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1318-EFF0-40BC-BDEE-50241AC252B3}" type="datetimeFigureOut">
              <a:rPr lang="fr-FR"/>
              <a:pPr>
                <a:defRPr/>
              </a:pPr>
              <a:t>26/05/2022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7710-EF65-4964-8401-F56195D04F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30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982EB-38FF-43A5-B309-0327C2612410}" type="datetimeFigureOut">
              <a:rPr lang="fr-FR"/>
              <a:pPr>
                <a:defRPr/>
              </a:pPr>
              <a:t>26/05/2022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0FFB-DA9A-495B-A952-485396EB90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50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2DA83-FD68-4CF6-BB12-DA951F6DD50C}" type="datetimeFigureOut">
              <a:rPr lang="fr-FR"/>
              <a:pPr>
                <a:defRPr/>
              </a:pPr>
              <a:t>26/05/2022</a:t>
            </a:fld>
            <a:endParaRPr lang="fr-FR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21CC0-17A5-4AD8-9C7D-037F5DBF30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14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F80E8-BDA3-485F-A228-E976B93DD38D}" type="datetimeFigureOut">
              <a:rPr lang="fr-FR"/>
              <a:pPr>
                <a:defRPr/>
              </a:pPr>
              <a:t>26/05/2022</a:t>
            </a:fld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39756-D05A-44F8-B19C-10E714D8EF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5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C2A1-3F6A-4153-8813-5103B8BDA4F4}" type="datetimeFigureOut">
              <a:rPr lang="fr-FR"/>
              <a:pPr>
                <a:defRPr/>
              </a:pPr>
              <a:t>26/05/2022</a:t>
            </a:fld>
            <a:endParaRPr lang="fr-FR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4C6A-1681-4E3B-98F2-F02D236708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11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8437-C9FD-4963-B1CB-C560BB8D4182}" type="datetimeFigureOut">
              <a:rPr lang="fr-FR"/>
              <a:pPr>
                <a:defRPr/>
              </a:pPr>
              <a:t>26/05/2022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FE27F-5473-4B5C-ACF4-3453D073C7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08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B0C10-EAB5-4DC7-B26E-49B07B55405A}" type="datetimeFigureOut">
              <a:rPr lang="fr-FR"/>
              <a:pPr>
                <a:defRPr/>
              </a:pPr>
              <a:t>26/05/2022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AB27-D73C-4D8A-B335-5DA324A4F4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85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60" y="167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79" y="176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28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41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181" y="165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37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29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50" y="1649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693" y="1658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40" y="173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5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64" y="1674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67" y="1700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  <a:cs typeface="+mn-cs"/>
                </a:endParaRPr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8A83E63-4E09-4711-9E0A-D720BE5FFF22}" type="datetimeFigureOut">
              <a:rPr lang="fr-FR"/>
              <a:pPr>
                <a:defRPr/>
              </a:pPr>
              <a:t>26/05/2022</a:t>
            </a:fld>
            <a:endParaRPr lang="fr-FR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7ADCFDC-D63C-4B74-AE41-9E85928784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0036" y="1857365"/>
            <a:ext cx="746678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WO WARST DU SCHON?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729" y="3500438"/>
            <a:ext cx="698941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WOHIN </a:t>
            </a:r>
            <a:r>
              <a:rPr lang="fr-FR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MÖCHTEST </a:t>
            </a:r>
            <a:r>
              <a:rPr lang="fr-FR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DU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GERN FAHREN?</a:t>
            </a:r>
          </a:p>
        </p:txBody>
      </p:sp>
      <p:pic>
        <p:nvPicPr>
          <p:cNvPr id="3076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57813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721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84290" y="6143626"/>
            <a:ext cx="8404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Anna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möchte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gern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nach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Norwegen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fahren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12292" name="Picture 2" descr="C:\Users\Pierre\Desktop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0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5591944" y="220486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721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20802" y="6143626"/>
            <a:ext cx="7143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Anna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möchte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gern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nach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Portugal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fahren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13316" name="Picture 2" descr="C:\Users\Pierre\Desktop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0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5591944" y="220486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721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40274" y="6002124"/>
            <a:ext cx="8980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Anna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möchte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gern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nach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Griechenland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fahren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14340" name="Picture 2" descr="C:\Users\Pierre\Desktop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0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5591944" y="220486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721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20802" y="6093296"/>
            <a:ext cx="7143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Anna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möchte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gern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 die Schweiz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fahren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15364" name="Picture 2" descr="C:\Users\Pierre\Desktop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0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5591944" y="220486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721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92810" y="6143626"/>
            <a:ext cx="7143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Anna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möchte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gern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nach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Finnland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fahren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16388" name="Picture 2" descr="C:\Users\Pierre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0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5591944" y="220486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94" y="2276872"/>
            <a:ext cx="1271740" cy="1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31904" y="371703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Arbeitsblatt</a:t>
            </a:r>
            <a:r>
              <a:rPr lang="fr-FR" sz="2400" i="1" dirty="0" smtClean="0"/>
              <a:t>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9997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10001" y="1"/>
            <a:ext cx="5929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Und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du?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warst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du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schon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17411" name="Picture 3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9" y="714375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4849346" y="292494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1880">
            <a:off x="6147438" y="2286002"/>
            <a:ext cx="2555776" cy="1277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10001" y="1"/>
            <a:ext cx="5929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Wohin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möchtest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du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gern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fahren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18435" name="Picture 3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9" y="714375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4849346" y="292494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6464">
            <a:off x="6203171" y="2317988"/>
            <a:ext cx="2491942" cy="1245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4313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95688" y="214314"/>
            <a:ext cx="5929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Hier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Anna.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schon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4100" name="Picture 3" descr="C:\Users\Pierre\Desktop\Captur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4" y="714375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5327073" y="292494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721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59175" y="6143626"/>
            <a:ext cx="5929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Anna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war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schon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Deutschland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5124" name="Picture 2" descr="C:\Users\Pierre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6" y="0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5327073" y="220486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721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75199" y="6143626"/>
            <a:ext cx="5929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Anna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war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schon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Österreich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6148" name="Picture 2" descr="C:\Users\Pierre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0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5663952" y="220486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721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63231" y="6143626"/>
            <a:ext cx="5929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Anna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war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schon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Spanien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7172" name="Picture 2" descr="C:\Users\Pierre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0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5663952" y="220486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721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35239" y="6143626"/>
            <a:ext cx="5929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Anna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war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schon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Italien.</a:t>
            </a:r>
          </a:p>
        </p:txBody>
      </p:sp>
      <p:pic>
        <p:nvPicPr>
          <p:cNvPr id="8196" name="Picture 2" descr="C:\Users\Pierre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0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5663952" y="220486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721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59175" y="6143626"/>
            <a:ext cx="5929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Anna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war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schon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u="sng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 der </a:t>
            </a:r>
            <a:r>
              <a:rPr lang="fr-FR" sz="2800" b="1" u="sng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Türkei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9220" name="Picture 2" descr="C:\Users\Pierre\Desktop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0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5663952" y="220486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721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59175" y="6143626"/>
            <a:ext cx="5929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Anna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war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schon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</a:t>
            </a:r>
            <a:r>
              <a:rPr lang="fr-FR" sz="2800" b="1" dirty="0" err="1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Russland</a:t>
            </a:r>
            <a:r>
              <a:rPr lang="fr-FR" sz="2800" b="1" dirty="0">
                <a:solidFill>
                  <a:srgbClr val="5BC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10244" name="Picture 2" descr="C:\Users\Pierre\Desktop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0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5663952" y="220486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:\Users\Pierre\Documents\Enseignement de l'allemand\COLLEGE\GUTE FAHRT\PREMIERE ANNEE\DIAPORAMAS\GIFS\frau_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4313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95688" y="214314"/>
            <a:ext cx="5929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Wohin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möchte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gern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fahren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11268" name="Picture 3" descr="C:\Users\Pierre\Desktop\Captur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4" y="714375"/>
            <a:ext cx="6657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2819" r="16234" b="31310"/>
          <a:stretch/>
        </p:blipFill>
        <p:spPr bwMode="auto">
          <a:xfrm>
            <a:off x="5375920" y="2924945"/>
            <a:ext cx="742598" cy="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9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hème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Thème9</Template>
  <TotalTime>90</TotalTime>
  <Words>132</Words>
  <Application>Microsoft Office PowerPoint</Application>
  <PresentationFormat>Grand écran</PresentationFormat>
  <Paragraphs>35</Paragraphs>
  <Slides>17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Thème9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PB</cp:lastModifiedBy>
  <cp:revision>17</cp:revision>
  <dcterms:created xsi:type="dcterms:W3CDTF">2011-02-25T09:25:24Z</dcterms:created>
  <dcterms:modified xsi:type="dcterms:W3CDTF">2022-05-26T10:38:10Z</dcterms:modified>
</cp:coreProperties>
</file>