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60411" y="4763"/>
            <a:ext cx="7831589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1" y="1600202"/>
            <a:ext cx="9146382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724400"/>
            <a:ext cx="9146383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2AA-CB6A-4C02-AF54-C58DE34D7CB5}" type="datetimeFigureOut">
              <a:rPr lang="fr-FR" smtClean="0"/>
              <a:pPr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713F-9F65-4C69-8DFF-F8951B6FAE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7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4"/>
            <a:ext cx="4344531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5388" y="609600"/>
            <a:ext cx="6036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71" y="1828800"/>
            <a:ext cx="503051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/>
          <p:cNvSpPr>
            <a:spLocks noEditPoints="1"/>
          </p:cNvSpPr>
          <p:nvPr/>
        </p:nvSpPr>
        <p:spPr bwMode="black">
          <a:xfrm>
            <a:off x="4360411" y="1588"/>
            <a:ext cx="7830001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" name="Freeform 24"/>
          <p:cNvSpPr>
            <a:spLocks noEditPoints="1"/>
          </p:cNvSpPr>
          <p:nvPr/>
        </p:nvSpPr>
        <p:spPr bwMode="black">
          <a:xfrm>
            <a:off x="0" y="1588"/>
            <a:ext cx="7831589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6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5388" y="609600"/>
            <a:ext cx="6036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 flipH="1"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 flipH="1">
            <a:off x="3952316" y="3841750"/>
            <a:ext cx="8239684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4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03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0403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10827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black">
          <a:xfrm>
            <a:off x="1589" y="1588"/>
            <a:ext cx="5390967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" name="Rectangle 10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07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707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3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H="1"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284" y="609600"/>
            <a:ext cx="807771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 flipH="1"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771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black">
          <a:xfrm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9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1" name="Group 10"/>
          <p:cNvGrpSpPr/>
          <p:nvPr/>
        </p:nvGrpSpPr>
        <p:grpSpPr bwMode="black">
          <a:xfrm flipH="1"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4" name="Rectangle 13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771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3324" y="35052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H="1"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286" y="609600"/>
            <a:ext cx="807771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 bwMode="black">
          <a:xfrm flipH="1"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14" name="Group 13"/>
          <p:cNvGrpSpPr/>
          <p:nvPr/>
        </p:nvGrpSpPr>
        <p:grpSpPr bwMode="black">
          <a:xfrm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5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7" name="Rectangle 16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3324" y="35052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black">
          <a:xfrm>
            <a:off x="4360411" y="4763"/>
            <a:ext cx="7831589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Rectangle 2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995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5759" y="1828800"/>
            <a:ext cx="487807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22927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black">
          <a:xfrm flipH="1" flipV="1">
            <a:off x="1589" y="3111500"/>
            <a:ext cx="12190412" cy="3746500"/>
            <a:chOff x="1588" y="1588"/>
            <a:chExt cx="12187237" cy="3746500"/>
          </a:xfrm>
        </p:grpSpPr>
        <p:sp>
          <p:nvSpPr>
            <p:cNvPr id="7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9" name="Group 8"/>
          <p:cNvGrpSpPr/>
          <p:nvPr/>
        </p:nvGrpSpPr>
        <p:grpSpPr bwMode="black">
          <a:xfrm>
            <a:off x="1589" y="1588"/>
            <a:ext cx="12190412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" name="Rectangle 11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9212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/>
          <p:cNvSpPr>
            <a:spLocks noEditPoints="1"/>
          </p:cNvSpPr>
          <p:nvPr/>
        </p:nvSpPr>
        <p:spPr bwMode="black">
          <a:xfrm>
            <a:off x="3415603" y="3646488"/>
            <a:ext cx="8776399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1"/>
            <a:ext cx="414604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1600202"/>
            <a:ext cx="9146382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724400"/>
            <a:ext cx="9146384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4" cy="1219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09" y="1828800"/>
            <a:ext cx="4420750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1" y="1828800"/>
            <a:ext cx="4420751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3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0"/>
            <a:ext cx="441770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0"/>
            <a:ext cx="441770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roup 1070"/>
          <p:cNvGrpSpPr/>
          <p:nvPr/>
        </p:nvGrpSpPr>
        <p:grpSpPr bwMode="black">
          <a:xfrm>
            <a:off x="6126169" y="4485956"/>
            <a:ext cx="6065831" cy="2372044"/>
            <a:chOff x="6365356" y="-1205716"/>
            <a:chExt cx="7248526" cy="2835275"/>
          </a:xfrm>
          <a:solidFill>
            <a:schemeClr val="bg1"/>
          </a:solidFill>
        </p:grpSpPr>
        <p:sp>
          <p:nvSpPr>
            <p:cNvPr id="1029" name="Freeform 38"/>
            <p:cNvSpPr>
              <a:spLocks/>
            </p:cNvSpPr>
            <p:nvPr/>
          </p:nvSpPr>
          <p:spPr bwMode="black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0" name="Freeform 39"/>
            <p:cNvSpPr>
              <a:spLocks/>
            </p:cNvSpPr>
            <p:nvPr/>
          </p:nvSpPr>
          <p:spPr bwMode="black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1" name="Freeform 40"/>
            <p:cNvSpPr>
              <a:spLocks/>
            </p:cNvSpPr>
            <p:nvPr/>
          </p:nvSpPr>
          <p:spPr bwMode="black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2" name="Freeform 41"/>
            <p:cNvSpPr>
              <a:spLocks/>
            </p:cNvSpPr>
            <p:nvPr/>
          </p:nvSpPr>
          <p:spPr bwMode="black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3" name="Freeform 42"/>
            <p:cNvSpPr>
              <a:spLocks/>
            </p:cNvSpPr>
            <p:nvPr/>
          </p:nvSpPr>
          <p:spPr bwMode="black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6" name="Freeform 43"/>
            <p:cNvSpPr>
              <a:spLocks/>
            </p:cNvSpPr>
            <p:nvPr/>
          </p:nvSpPr>
          <p:spPr bwMode="black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7" name="Freeform 44"/>
            <p:cNvSpPr>
              <a:spLocks/>
            </p:cNvSpPr>
            <p:nvPr/>
          </p:nvSpPr>
          <p:spPr bwMode="black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8" name="Freeform 45"/>
            <p:cNvSpPr>
              <a:spLocks/>
            </p:cNvSpPr>
            <p:nvPr/>
          </p:nvSpPr>
          <p:spPr bwMode="black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9" name="Freeform 46"/>
            <p:cNvSpPr>
              <a:spLocks/>
            </p:cNvSpPr>
            <p:nvPr/>
          </p:nvSpPr>
          <p:spPr bwMode="black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0" name="Freeform 47"/>
            <p:cNvSpPr>
              <a:spLocks/>
            </p:cNvSpPr>
            <p:nvPr/>
          </p:nvSpPr>
          <p:spPr bwMode="black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1" name="Freeform 48"/>
            <p:cNvSpPr>
              <a:spLocks/>
            </p:cNvSpPr>
            <p:nvPr/>
          </p:nvSpPr>
          <p:spPr bwMode="black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2" name="Freeform 49"/>
            <p:cNvSpPr>
              <a:spLocks noEditPoints="1"/>
            </p:cNvSpPr>
            <p:nvPr/>
          </p:nvSpPr>
          <p:spPr bwMode="black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5" name="Freeform 50"/>
            <p:cNvSpPr>
              <a:spLocks/>
            </p:cNvSpPr>
            <p:nvPr/>
          </p:nvSpPr>
          <p:spPr bwMode="black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6" name="Freeform 51"/>
            <p:cNvSpPr>
              <a:spLocks/>
            </p:cNvSpPr>
            <p:nvPr/>
          </p:nvSpPr>
          <p:spPr bwMode="black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7" name="Freeform 52"/>
            <p:cNvSpPr>
              <a:spLocks/>
            </p:cNvSpPr>
            <p:nvPr/>
          </p:nvSpPr>
          <p:spPr bwMode="black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8" name="Freeform 53"/>
            <p:cNvSpPr>
              <a:spLocks/>
            </p:cNvSpPr>
            <p:nvPr/>
          </p:nvSpPr>
          <p:spPr bwMode="black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9" name="Freeform 54"/>
            <p:cNvSpPr>
              <a:spLocks/>
            </p:cNvSpPr>
            <p:nvPr/>
          </p:nvSpPr>
          <p:spPr bwMode="black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0" name="Freeform 55"/>
            <p:cNvSpPr>
              <a:spLocks/>
            </p:cNvSpPr>
            <p:nvPr/>
          </p:nvSpPr>
          <p:spPr bwMode="black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1" name="Freeform 56"/>
            <p:cNvSpPr>
              <a:spLocks/>
            </p:cNvSpPr>
            <p:nvPr/>
          </p:nvSpPr>
          <p:spPr bwMode="black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black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black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5" name="Rectangle 59"/>
            <p:cNvSpPr>
              <a:spLocks noChangeArrowheads="1"/>
            </p:cNvSpPr>
            <p:nvPr/>
          </p:nvSpPr>
          <p:spPr bwMode="black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6" name="Freeform 60"/>
            <p:cNvSpPr>
              <a:spLocks/>
            </p:cNvSpPr>
            <p:nvPr/>
          </p:nvSpPr>
          <p:spPr bwMode="black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9" name="Freeform 61"/>
            <p:cNvSpPr>
              <a:spLocks noEditPoints="1"/>
            </p:cNvSpPr>
            <p:nvPr/>
          </p:nvSpPr>
          <p:spPr bwMode="black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0" name="Freeform 62"/>
            <p:cNvSpPr>
              <a:spLocks/>
            </p:cNvSpPr>
            <p:nvPr/>
          </p:nvSpPr>
          <p:spPr bwMode="black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1" name="Freeform 63"/>
            <p:cNvSpPr>
              <a:spLocks/>
            </p:cNvSpPr>
            <p:nvPr/>
          </p:nvSpPr>
          <p:spPr bwMode="black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2" name="Rectangle 64"/>
            <p:cNvSpPr>
              <a:spLocks noChangeArrowheads="1"/>
            </p:cNvSpPr>
            <p:nvPr/>
          </p:nvSpPr>
          <p:spPr bwMode="black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3" name="Freeform 65"/>
            <p:cNvSpPr>
              <a:spLocks/>
            </p:cNvSpPr>
            <p:nvPr/>
          </p:nvSpPr>
          <p:spPr bwMode="black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4" name="Freeform 66"/>
            <p:cNvSpPr>
              <a:spLocks/>
            </p:cNvSpPr>
            <p:nvPr/>
          </p:nvSpPr>
          <p:spPr bwMode="black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black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6" name="Freeform 68"/>
            <p:cNvSpPr>
              <a:spLocks/>
            </p:cNvSpPr>
            <p:nvPr/>
          </p:nvSpPr>
          <p:spPr bwMode="black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7" name="Freeform 69"/>
            <p:cNvSpPr>
              <a:spLocks/>
            </p:cNvSpPr>
            <p:nvPr/>
          </p:nvSpPr>
          <p:spPr bwMode="black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8" name="Freeform 70"/>
            <p:cNvSpPr>
              <a:spLocks/>
            </p:cNvSpPr>
            <p:nvPr/>
          </p:nvSpPr>
          <p:spPr bwMode="black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9" name="Freeform 71"/>
            <p:cNvSpPr>
              <a:spLocks/>
            </p:cNvSpPr>
            <p:nvPr/>
          </p:nvSpPr>
          <p:spPr bwMode="black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0" name="Freeform 72"/>
            <p:cNvSpPr>
              <a:spLocks/>
            </p:cNvSpPr>
            <p:nvPr/>
          </p:nvSpPr>
          <p:spPr bwMode="black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957" y="762000"/>
            <a:ext cx="4115872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1" y="609600"/>
            <a:ext cx="6250028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956" y="3429000"/>
            <a:ext cx="4115873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9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>
            <a:off x="8916133" y="3879453"/>
            <a:ext cx="3275866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826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956" y="762000"/>
            <a:ext cx="4115872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956" y="3429000"/>
            <a:ext cx="4115873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2AA-CB6A-4C02-AF54-C58DE34D7CB5}" type="datetimeFigureOut">
              <a:rPr lang="fr-FR" smtClean="0"/>
              <a:pPr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713F-9F65-4C69-8DFF-F8951B6FAE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4"/>
            <a:ext cx="4344531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Rectangle 2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2050" y="609600"/>
            <a:ext cx="604995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172" y="1828800"/>
            <a:ext cx="487807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</p:spTree>
    <p:extLst>
      <p:ext uri="{BB962C8B-B14F-4D97-AF65-F5344CB8AC3E}">
        <p14:creationId xmlns:p14="http://schemas.microsoft.com/office/powerpoint/2010/main" val="7213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0" y="4411662"/>
            <a:ext cx="6683529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524398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3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8069777" y="3109912"/>
            <a:ext cx="4122223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771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816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816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black">
          <a:xfrm>
            <a:off x="0" y="93664"/>
            <a:ext cx="4344531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284" y="609600"/>
            <a:ext cx="8077716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07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707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2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black">
          <a:xfrm>
            <a:off x="8947894" y="4764"/>
            <a:ext cx="3244108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" name="Rectangle 10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4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03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0403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10827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4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10827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1588" y="3841750"/>
            <a:ext cx="8239684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" name="Rectangle 10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07" y="1600200"/>
            <a:ext cx="3125014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707" y="4114800"/>
            <a:ext cx="3125014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6661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3324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2"/>
          <p:cNvSpPr>
            <a:spLocks noEditPoints="1"/>
          </p:cNvSpPr>
          <p:nvPr/>
        </p:nvSpPr>
        <p:spPr bwMode="black">
          <a:xfrm>
            <a:off x="4360411" y="1588"/>
            <a:ext cx="7830001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black">
          <a:xfrm>
            <a:off x="0" y="1588"/>
            <a:ext cx="7831589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" name="Rectangle 10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661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3324" y="609600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6661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3324" y="3494088"/>
            <a:ext cx="3978676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8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60411" y="4763"/>
            <a:ext cx="7831589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" y="457200"/>
            <a:ext cx="12192000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6612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320" y="1828800"/>
            <a:ext cx="5030510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828800"/>
            <a:ext cx="914638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837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651C5B-5084-4D51-A576-EEB80E27FBBB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2112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0BF0AC-9B59-403B-9C1F-05C8645F4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7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FERIENAKTIVIÄTEN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5556" y="627961"/>
            <a:ext cx="818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Ferienaktivitäten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7299" y="1958789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7299" y="3972646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schlechtem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6" y="1851875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428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61" y="114074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4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85999" y="2988129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in den Ferien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7" y="553584"/>
            <a:ext cx="1318306" cy="13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37162" y="4507512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den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Ferien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6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6142" y="3747408"/>
            <a:ext cx="818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72)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43" y="2457224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98"/>
          <a:stretch/>
        </p:blipFill>
        <p:spPr>
          <a:xfrm>
            <a:off x="1400446" y="1780358"/>
            <a:ext cx="9138057" cy="315903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3257550" y="3567793"/>
            <a:ext cx="1045029" cy="620486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767943" y="3567793"/>
            <a:ext cx="3175112" cy="620486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355499" y="3486150"/>
            <a:ext cx="3229372" cy="702129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792186" y="3567793"/>
            <a:ext cx="4926747" cy="579664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6355499" y="3567793"/>
            <a:ext cx="2463374" cy="620486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8"/>
          <a:stretch/>
        </p:blipFill>
        <p:spPr>
          <a:xfrm>
            <a:off x="1237160" y="702128"/>
            <a:ext cx="9138057" cy="2522763"/>
          </a:xfrm>
          <a:prstGeom prst="rect">
            <a:avLst/>
          </a:prstGeom>
        </p:spPr>
      </p:pic>
      <p:sp>
        <p:nvSpPr>
          <p:cNvPr id="6" name="Flèche à angle droit 5"/>
          <p:cNvSpPr/>
          <p:nvPr/>
        </p:nvSpPr>
        <p:spPr>
          <a:xfrm rot="5400000">
            <a:off x="1836964" y="3388181"/>
            <a:ext cx="1420588" cy="1371600"/>
          </a:xfrm>
          <a:prstGeom prst="bentUpArrow">
            <a:avLst/>
          </a:prstGeom>
          <a:solidFill>
            <a:srgbClr val="FF00FF"/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8"/>
          <a:stretch/>
        </p:blipFill>
        <p:spPr>
          <a:xfrm>
            <a:off x="1237160" y="1151164"/>
            <a:ext cx="9138057" cy="20737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" y="3722914"/>
            <a:ext cx="3112962" cy="20249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79" y="3722914"/>
            <a:ext cx="3079433" cy="20249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89" y="3720508"/>
            <a:ext cx="2360480" cy="20271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550" y="653142"/>
            <a:ext cx="1088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Assoziiere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die Hashtags mit den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Fotos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Pass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auf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Hashtag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passt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nicht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den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Fotos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943100" y="3339193"/>
            <a:ext cx="832757" cy="832757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8" name="Explosion 1 7"/>
          <p:cNvSpPr/>
          <p:nvPr/>
        </p:nvSpPr>
        <p:spPr>
          <a:xfrm>
            <a:off x="9851571" y="3304129"/>
            <a:ext cx="832757" cy="832757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834579" y="3339193"/>
            <a:ext cx="832757" cy="832757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02977" y="5766220"/>
            <a:ext cx="936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Hashtag #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schwimmenwasserskilaufentauchen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47352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85999" y="2988129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den Ferien?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7" y="553584"/>
            <a:ext cx="1318306" cy="13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85999" y="4332020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den Ferien …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gern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2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50290" y="2969656"/>
            <a:ext cx="964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59" y="3869156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79591" y="5061693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Bei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schönem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Wetter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0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0110" y="2969656"/>
            <a:ext cx="99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schlechtem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79591" y="5061693"/>
            <a:ext cx="81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Bei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schlechtem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Wetter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9" y="3643283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4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4" id="{5C553A69-78D3-4DB6-BD72-C89B1828213B}" vid="{4510678B-AA68-448D-80F1-8C32C6A235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Thème14</Template>
  <TotalTime>26</TotalTime>
  <Words>109</Words>
  <Application>Microsoft Office PowerPoint</Application>
  <PresentationFormat>Grand écran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Century Gothic</vt:lpstr>
      <vt:lpstr>Wingdings 3</vt:lpstr>
      <vt:lpstr>Thème14</vt:lpstr>
      <vt:lpstr>FERIENAKTIVIÄTEN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FERIENAKTIVIÄTEN</dc:title>
  <dc:creator>PB</dc:creator>
  <cp:lastModifiedBy>PB</cp:lastModifiedBy>
  <cp:revision>4</cp:revision>
  <dcterms:created xsi:type="dcterms:W3CDTF">2022-05-26T09:29:58Z</dcterms:created>
  <dcterms:modified xsi:type="dcterms:W3CDTF">2022-05-26T10:01:12Z</dcterms:modified>
</cp:coreProperties>
</file>