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65" r:id="rId4"/>
    <p:sldId id="266" r:id="rId5"/>
    <p:sldId id="267" r:id="rId6"/>
    <p:sldId id="268" r:id="rId7"/>
    <p:sldId id="269" r:id="rId8"/>
    <p:sldId id="257" r:id="rId9"/>
    <p:sldId id="258" r:id="rId10"/>
    <p:sldId id="271" r:id="rId11"/>
    <p:sldId id="272" r:id="rId12"/>
    <p:sldId id="274" r:id="rId13"/>
    <p:sldId id="275" r:id="rId14"/>
    <p:sldId id="273" r:id="rId15"/>
    <p:sldId id="276" r:id="rId16"/>
    <p:sldId id="277" r:id="rId1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4" d="100"/>
          <a:sy n="94" d="100"/>
        </p:scale>
        <p:origin x="226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block"/>
          <p:cNvSpPr/>
          <p:nvPr/>
        </p:nvSpPr>
        <p:spPr>
          <a:xfrm>
            <a:off x="1141712" y="1600200"/>
            <a:ext cx="11050289" cy="3276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grpSp>
        <p:nvGrpSpPr>
          <p:cNvPr id="7" name="top graphic"/>
          <p:cNvGrpSpPr/>
          <p:nvPr/>
        </p:nvGrpSpPr>
        <p:grpSpPr>
          <a:xfrm>
            <a:off x="1281" y="0"/>
            <a:ext cx="12192127" cy="429768"/>
            <a:chOff x="1279" y="0"/>
            <a:chExt cx="12188952" cy="429768"/>
          </a:xfrm>
        </p:grpSpPr>
        <p:sp>
          <p:nvSpPr>
            <p:cNvPr id="8" name="Rectangle 7"/>
            <p:cNvSpPr/>
            <p:nvPr/>
          </p:nvSpPr>
          <p:spPr>
            <a:xfrm>
              <a:off x="1279" y="0"/>
              <a:ext cx="12188952" cy="2286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279" y="228600"/>
              <a:ext cx="12188952" cy="20116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279" y="306324"/>
              <a:ext cx="12188952" cy="457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/>
            </a:p>
          </p:txBody>
        </p:sp>
      </p:grpSp>
      <p:grpSp>
        <p:nvGrpSpPr>
          <p:cNvPr id="23" name="bottom graphic"/>
          <p:cNvGrpSpPr/>
          <p:nvPr/>
        </p:nvGrpSpPr>
        <p:grpSpPr>
          <a:xfrm>
            <a:off x="1" y="6080760"/>
            <a:ext cx="12193407" cy="777240"/>
            <a:chOff x="0" y="6080760"/>
            <a:chExt cx="12190231" cy="777240"/>
          </a:xfrm>
        </p:grpSpPr>
        <p:sp>
          <p:nvSpPr>
            <p:cNvPr id="13" name="Rectangle 12"/>
            <p:cNvSpPr/>
            <p:nvPr/>
          </p:nvSpPr>
          <p:spPr>
            <a:xfrm>
              <a:off x="0" y="6217920"/>
              <a:ext cx="12188825" cy="64008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3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279" y="6080760"/>
              <a:ext cx="12188952" cy="9721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279" y="6172200"/>
              <a:ext cx="12188952" cy="27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/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810" y="5029200"/>
            <a:ext cx="8231741" cy="838200"/>
          </a:xfr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811" y="1905000"/>
            <a:ext cx="9146380" cy="26670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bg1"/>
                </a:solidFill>
                <a:effectLst>
                  <a:outerShdw blurRad="889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D30D4-3405-483E-9DF1-C957DC624012}" type="datetimeFigureOut">
              <a:rPr lang="fr-FR" smtClean="0"/>
              <a:t>15/04/2022</a:t>
            </a:fld>
            <a:endParaRPr lang="fr-F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36009-E9FB-4659-89B4-B635527F07D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2781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D30D4-3405-483E-9DF1-C957DC624012}" type="datetimeFigureOut">
              <a:rPr lang="fr-FR" smtClean="0"/>
              <a:t>15/04/2022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36009-E9FB-4659-89B4-B635527F07D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8950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96981" y="609600"/>
            <a:ext cx="1143299" cy="54102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809" y="609600"/>
            <a:ext cx="7698203" cy="54102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D30D4-3405-483E-9DF1-C957DC624012}" type="datetimeFigureOut">
              <a:rPr lang="fr-FR" smtClean="0"/>
              <a:t>15/04/2022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36009-E9FB-4659-89B4-B635527F07D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1398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D30D4-3405-483E-9DF1-C957DC624012}" type="datetimeFigureOut">
              <a:rPr lang="fr-FR" smtClean="0"/>
              <a:t>15/04/2022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36009-E9FB-4659-89B4-B635527F07D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930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810" y="1905000"/>
            <a:ext cx="9146381" cy="2667000"/>
          </a:xfrm>
        </p:spPr>
        <p:txBody>
          <a:bodyPr anchor="b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810" y="4876800"/>
            <a:ext cx="8231741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6BD30D4-3405-483E-9DF1-C957DC624012}" type="datetimeFigureOut">
              <a:rPr lang="fr-FR" smtClean="0"/>
              <a:t>15/04/2022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7936009-E9FB-4659-89B4-B635527F07D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6037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809" y="1904999"/>
            <a:ext cx="4436720" cy="408892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2472" y="1904999"/>
            <a:ext cx="4436720" cy="408892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D30D4-3405-483E-9DF1-C957DC624012}" type="datetimeFigureOut">
              <a:rPr lang="fr-FR" smtClean="0"/>
              <a:t>15/04/2022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36009-E9FB-4659-89B4-B635527F07D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4345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810" y="1828802"/>
            <a:ext cx="4420751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810" y="2590801"/>
            <a:ext cx="4420751" cy="3429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8442" y="1828802"/>
            <a:ext cx="4420751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8442" y="2590801"/>
            <a:ext cx="4420751" cy="3429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D30D4-3405-483E-9DF1-C957DC624012}" type="datetimeFigureOut">
              <a:rPr lang="fr-FR" smtClean="0"/>
              <a:t>15/04/2022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36009-E9FB-4659-89B4-B635527F07D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6752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D30D4-3405-483E-9DF1-C957DC624012}" type="datetimeFigureOut">
              <a:rPr lang="fr-FR" smtClean="0"/>
              <a:t>15/04/2022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36009-E9FB-4659-89B4-B635527F07D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97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bottom graphic"/>
          <p:cNvGrpSpPr/>
          <p:nvPr/>
        </p:nvGrpSpPr>
        <p:grpSpPr>
          <a:xfrm>
            <a:off x="1" y="6309360"/>
            <a:ext cx="12193407" cy="548640"/>
            <a:chOff x="0" y="6309360"/>
            <a:chExt cx="12190231" cy="548640"/>
          </a:xfrm>
        </p:grpSpPr>
        <p:sp>
          <p:nvSpPr>
            <p:cNvPr id="7" name="Rectangle 6"/>
            <p:cNvSpPr/>
            <p:nvPr/>
          </p:nvSpPr>
          <p:spPr>
            <a:xfrm>
              <a:off x="0" y="6400800"/>
              <a:ext cx="12188825" cy="457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3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279" y="6309360"/>
              <a:ext cx="12188952" cy="9721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279" y="6379143"/>
              <a:ext cx="12188952" cy="27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D30D4-3405-483E-9DF1-C957DC624012}" type="datetimeFigureOut">
              <a:rPr lang="fr-FR" smtClean="0"/>
              <a:t>15/04/2022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36009-E9FB-4659-89B4-B635527F07D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3813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"/>
          <p:cNvSpPr/>
          <p:nvPr/>
        </p:nvSpPr>
        <p:spPr>
          <a:xfrm>
            <a:off x="1217927" y="1019175"/>
            <a:ext cx="6128076" cy="4572000"/>
          </a:xfrm>
          <a:prstGeom prst="rect">
            <a:avLst/>
          </a:prstGeom>
          <a:noFill/>
          <a:ln w="1016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5279" y="1371600"/>
            <a:ext cx="3125013" cy="2057400"/>
          </a:xfrm>
        </p:spPr>
        <p:txBody>
          <a:bodyPr anchor="b">
            <a:normAutofit/>
          </a:bodyPr>
          <a:lstStyle>
            <a:lvl1pPr algn="l">
              <a:defRPr sz="3200" b="1"/>
            </a:lvl1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2319" y="1293495"/>
            <a:ext cx="5579293" cy="40233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5279" y="3536831"/>
            <a:ext cx="3125013" cy="1797169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D30D4-3405-483E-9DF1-C957DC624012}" type="datetimeFigureOut">
              <a:rPr lang="fr-FR" smtClean="0"/>
              <a:t>15/04/2022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36009-E9FB-4659-89B4-B635527F07D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3138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"/>
          <p:cNvSpPr/>
          <p:nvPr/>
        </p:nvSpPr>
        <p:spPr>
          <a:xfrm>
            <a:off x="1217927" y="1019175"/>
            <a:ext cx="6128076" cy="4572000"/>
          </a:xfrm>
          <a:prstGeom prst="rect">
            <a:avLst/>
          </a:prstGeom>
          <a:noFill/>
          <a:ln w="1016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5279" y="1371600"/>
            <a:ext cx="3125013" cy="205740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00855" y="1202055"/>
            <a:ext cx="5762220" cy="4206240"/>
          </a:xfrm>
          <a:solidFill>
            <a:schemeClr val="bg1">
              <a:lumMod val="95000"/>
            </a:schemeClr>
          </a:solidFill>
        </p:spPr>
        <p:txBody>
          <a:bodyPr tIns="914400">
            <a:normAutofit/>
          </a:bodyPr>
          <a:lstStyle>
            <a:lvl1pPr marL="0" indent="0" algn="ctr">
              <a:spcBef>
                <a:spcPts val="0"/>
              </a:spcBef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5279" y="3536831"/>
            <a:ext cx="3125013" cy="1797171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D30D4-3405-483E-9DF1-C957DC624012}" type="datetimeFigureOut">
              <a:rPr lang="fr-FR" smtClean="0"/>
              <a:t>15/04/2022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36009-E9FB-4659-89B4-B635527F07D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1350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bottom graphic"/>
          <p:cNvGrpSpPr/>
          <p:nvPr/>
        </p:nvGrpSpPr>
        <p:grpSpPr>
          <a:xfrm>
            <a:off x="1" y="6309360"/>
            <a:ext cx="12193407" cy="548640"/>
            <a:chOff x="0" y="6309360"/>
            <a:chExt cx="12190231" cy="548640"/>
          </a:xfrm>
        </p:grpSpPr>
        <p:sp>
          <p:nvSpPr>
            <p:cNvPr id="7" name="Rectangle 6"/>
            <p:cNvSpPr/>
            <p:nvPr/>
          </p:nvSpPr>
          <p:spPr>
            <a:xfrm>
              <a:off x="0" y="6400800"/>
              <a:ext cx="12188825" cy="457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3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279" y="6309360"/>
              <a:ext cx="12188952" cy="9721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279" y="6379143"/>
              <a:ext cx="12188952" cy="27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/>
            </a:p>
          </p:txBody>
        </p:sp>
      </p:grpSp>
      <p:grpSp>
        <p:nvGrpSpPr>
          <p:cNvPr id="10" name="top graphic"/>
          <p:cNvGrpSpPr/>
          <p:nvPr/>
        </p:nvGrpSpPr>
        <p:grpSpPr>
          <a:xfrm>
            <a:off x="1281" y="0"/>
            <a:ext cx="12192127" cy="320040"/>
            <a:chOff x="1279" y="0"/>
            <a:chExt cx="12188952" cy="320040"/>
          </a:xfrm>
        </p:grpSpPr>
        <p:sp>
          <p:nvSpPr>
            <p:cNvPr id="11" name="Rectangle 10"/>
            <p:cNvSpPr/>
            <p:nvPr/>
          </p:nvSpPr>
          <p:spPr>
            <a:xfrm>
              <a:off x="1279" y="0"/>
              <a:ext cx="12188952" cy="17023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279" y="170234"/>
              <a:ext cx="12188952" cy="14980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279" y="231421"/>
              <a:ext cx="12188952" cy="27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3272" y="609600"/>
            <a:ext cx="9145920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3272" y="1905000"/>
            <a:ext cx="914592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96445" y="6516865"/>
            <a:ext cx="1327968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06BD30D4-3405-483E-9DF1-C957DC624012}" type="datetimeFigureOut">
              <a:rPr lang="fr-FR" smtClean="0"/>
              <a:t>15/04/2022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07891" y="6516865"/>
            <a:ext cx="6063724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732629" y="6516865"/>
            <a:ext cx="936563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87936009-E9FB-4659-89B4-B635527F07D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873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SzPct val="100000"/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80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100000"/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8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100000"/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8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100000"/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8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#</a:t>
            </a:r>
            <a:r>
              <a:rPr lang="fr-FR" dirty="0" err="1" smtClean="0"/>
              <a:t>schönesWochenende#basel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5832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à coins arrondis 2"/>
          <p:cNvSpPr/>
          <p:nvPr/>
        </p:nvSpPr>
        <p:spPr>
          <a:xfrm>
            <a:off x="906235" y="449035"/>
            <a:ext cx="9470572" cy="6123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asel_schweiz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6866164" y="1293290"/>
            <a:ext cx="4065815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r-F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</a:t>
            </a:r>
            <a:r>
              <a:rPr lang="fr-FR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fr-FR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reiluftkino</a:t>
            </a:r>
            <a:endParaRPr lang="fr-FR" sz="2400" b="1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Wow, Filme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sehen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reien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Darf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dort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etwas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essen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trinken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>
              <a:lnSpc>
                <a:spcPct val="90000"/>
              </a:lnSpc>
            </a:pPr>
            <a:endParaRPr lang="fr-F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fr-FR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</a:t>
            </a:r>
            <a:r>
              <a:rPr lang="fr-FR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fr-FR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klar</a:t>
            </a:r>
            <a:r>
              <a:rPr lang="fr-FR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fr-FR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492" y="1293290"/>
            <a:ext cx="5240425" cy="21849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11" name="Tableau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1827828"/>
              </p:ext>
            </p:extLst>
          </p:nvPr>
        </p:nvGraphicFramePr>
        <p:xfrm>
          <a:off x="1162361" y="3710142"/>
          <a:ext cx="10491112" cy="24377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8610"/>
                <a:gridCol w="3110593"/>
                <a:gridCol w="2839131"/>
                <a:gridCol w="2622778"/>
              </a:tblGrid>
              <a:tr h="906532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 smtClean="0"/>
                    </a:p>
                    <a:p>
                      <a:pPr algn="ctr"/>
                      <a:r>
                        <a:rPr lang="fr-FR" dirty="0" err="1" smtClean="0"/>
                        <a:t>Was</a:t>
                      </a:r>
                      <a:r>
                        <a:rPr lang="fr-FR" dirty="0" smtClean="0"/>
                        <a:t> </a:t>
                      </a:r>
                      <a:r>
                        <a:rPr lang="fr-FR" dirty="0" err="1" smtClean="0"/>
                        <a:t>kann</a:t>
                      </a:r>
                      <a:r>
                        <a:rPr lang="fr-FR" dirty="0" smtClean="0"/>
                        <a:t> man </a:t>
                      </a:r>
                      <a:r>
                        <a:rPr lang="fr-FR" dirty="0" err="1" smtClean="0"/>
                        <a:t>machen</a:t>
                      </a:r>
                      <a:r>
                        <a:rPr lang="fr-FR" dirty="0" smtClean="0"/>
                        <a:t>?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 smtClean="0"/>
                    </a:p>
                    <a:p>
                      <a:pPr algn="ctr"/>
                      <a:r>
                        <a:rPr lang="fr-FR" dirty="0" err="1" smtClean="0"/>
                        <a:t>Was</a:t>
                      </a:r>
                      <a:r>
                        <a:rPr lang="fr-FR" dirty="0" smtClean="0"/>
                        <a:t> </a:t>
                      </a:r>
                      <a:r>
                        <a:rPr lang="fr-FR" dirty="0" err="1" smtClean="0"/>
                        <a:t>spricht</a:t>
                      </a:r>
                      <a:r>
                        <a:rPr lang="fr-FR" dirty="0" smtClean="0"/>
                        <a:t> </a:t>
                      </a:r>
                      <a:r>
                        <a:rPr lang="fr-FR" dirty="0" err="1" smtClean="0"/>
                        <a:t>dafür</a:t>
                      </a:r>
                      <a:r>
                        <a:rPr lang="fr-FR" dirty="0" smtClean="0"/>
                        <a:t>?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 smtClean="0"/>
                    </a:p>
                    <a:p>
                      <a:pPr algn="ctr"/>
                      <a:r>
                        <a:rPr lang="fr-FR" dirty="0" err="1" smtClean="0"/>
                        <a:t>Was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baseline="0" dirty="0" err="1" smtClean="0"/>
                        <a:t>spricht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baseline="0" dirty="0" err="1" smtClean="0"/>
                        <a:t>dagegen</a:t>
                      </a:r>
                      <a:r>
                        <a:rPr lang="fr-FR" baseline="0" dirty="0" smtClean="0"/>
                        <a:t>?</a:t>
                      </a:r>
                      <a:endParaRPr lang="fr-FR" dirty="0"/>
                    </a:p>
                  </a:txBody>
                  <a:tcPr/>
                </a:tc>
              </a:tr>
              <a:tr h="1531256"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r>
                        <a:rPr lang="fr-FR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#</a:t>
                      </a:r>
                      <a:r>
                        <a:rPr lang="fr-FR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Freiluftkino</a:t>
                      </a:r>
                      <a:endParaRPr lang="fr-FR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7790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à coins arrondis 2"/>
          <p:cNvSpPr/>
          <p:nvPr/>
        </p:nvSpPr>
        <p:spPr>
          <a:xfrm>
            <a:off x="906235" y="449035"/>
            <a:ext cx="9470572" cy="6123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asel_schweiz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1" name="Tableau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1147072"/>
              </p:ext>
            </p:extLst>
          </p:nvPr>
        </p:nvGraphicFramePr>
        <p:xfrm>
          <a:off x="1162361" y="3710142"/>
          <a:ext cx="10491112" cy="24377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8610"/>
                <a:gridCol w="3110593"/>
                <a:gridCol w="2839131"/>
                <a:gridCol w="2622778"/>
              </a:tblGrid>
              <a:tr h="906532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 smtClean="0"/>
                    </a:p>
                    <a:p>
                      <a:pPr algn="ctr"/>
                      <a:r>
                        <a:rPr lang="fr-FR" dirty="0" err="1" smtClean="0"/>
                        <a:t>Was</a:t>
                      </a:r>
                      <a:r>
                        <a:rPr lang="fr-FR" dirty="0" smtClean="0"/>
                        <a:t> </a:t>
                      </a:r>
                      <a:r>
                        <a:rPr lang="fr-FR" dirty="0" err="1" smtClean="0"/>
                        <a:t>kann</a:t>
                      </a:r>
                      <a:r>
                        <a:rPr lang="fr-FR" dirty="0" smtClean="0"/>
                        <a:t> man </a:t>
                      </a:r>
                      <a:r>
                        <a:rPr lang="fr-FR" dirty="0" err="1" smtClean="0"/>
                        <a:t>machen</a:t>
                      </a:r>
                      <a:r>
                        <a:rPr lang="fr-FR" dirty="0" smtClean="0"/>
                        <a:t>?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 smtClean="0"/>
                    </a:p>
                    <a:p>
                      <a:pPr algn="ctr"/>
                      <a:r>
                        <a:rPr lang="fr-FR" dirty="0" err="1" smtClean="0"/>
                        <a:t>Was</a:t>
                      </a:r>
                      <a:r>
                        <a:rPr lang="fr-FR" dirty="0" smtClean="0"/>
                        <a:t> </a:t>
                      </a:r>
                      <a:r>
                        <a:rPr lang="fr-FR" dirty="0" err="1" smtClean="0"/>
                        <a:t>spricht</a:t>
                      </a:r>
                      <a:r>
                        <a:rPr lang="fr-FR" dirty="0" smtClean="0"/>
                        <a:t> </a:t>
                      </a:r>
                      <a:r>
                        <a:rPr lang="fr-FR" dirty="0" err="1" smtClean="0"/>
                        <a:t>dafür</a:t>
                      </a:r>
                      <a:r>
                        <a:rPr lang="fr-FR" dirty="0" smtClean="0"/>
                        <a:t>?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 smtClean="0"/>
                    </a:p>
                    <a:p>
                      <a:pPr algn="ctr"/>
                      <a:r>
                        <a:rPr lang="fr-FR" dirty="0" err="1" smtClean="0"/>
                        <a:t>Was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baseline="0" dirty="0" err="1" smtClean="0"/>
                        <a:t>spricht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baseline="0" dirty="0" err="1" smtClean="0"/>
                        <a:t>dagegen</a:t>
                      </a:r>
                      <a:r>
                        <a:rPr lang="fr-FR" baseline="0" dirty="0" smtClean="0"/>
                        <a:t>?</a:t>
                      </a:r>
                      <a:endParaRPr lang="fr-FR" dirty="0"/>
                    </a:p>
                  </a:txBody>
                  <a:tcPr/>
                </a:tc>
              </a:tr>
              <a:tr h="1531256"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r>
                        <a:rPr lang="fr-FR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#</a:t>
                      </a:r>
                      <a:r>
                        <a:rPr lang="fr-FR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Rodelbahn</a:t>
                      </a:r>
                      <a:endParaRPr lang="fr-FR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6634844" y="1370213"/>
            <a:ext cx="5018629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r-F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</a:t>
            </a:r>
            <a:r>
              <a:rPr lang="fr-FR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Rodelbahn</a:t>
            </a:r>
            <a:endParaRPr lang="fr-FR" sz="2400" b="1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Rodeln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Sommer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echt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klasse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 Aber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nicht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ein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bisschen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gefährlich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>
              <a:lnSpc>
                <a:spcPct val="90000"/>
              </a:lnSpc>
            </a:pPr>
            <a:endParaRPr lang="fr-F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fr-FR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Ach</a:t>
            </a:r>
            <a:r>
              <a:rPr lang="fr-FR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nein</a:t>
            </a:r>
            <a:r>
              <a:rPr lang="fr-FR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 </a:t>
            </a:r>
            <a:r>
              <a:rPr lang="fr-FR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Komm</a:t>
            </a:r>
            <a:r>
              <a:rPr lang="fr-FR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schon</a:t>
            </a:r>
            <a:r>
              <a:rPr lang="fr-FR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fr-FR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08" b="12560"/>
          <a:stretch/>
        </p:blipFill>
        <p:spPr>
          <a:xfrm>
            <a:off x="1162361" y="1258039"/>
            <a:ext cx="4017973" cy="21988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91855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à coins arrondis 2"/>
          <p:cNvSpPr/>
          <p:nvPr/>
        </p:nvSpPr>
        <p:spPr>
          <a:xfrm>
            <a:off x="906235" y="449035"/>
            <a:ext cx="9470572" cy="6123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asel_schweiz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1" name="Tableau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2262454"/>
              </p:ext>
            </p:extLst>
          </p:nvPr>
        </p:nvGraphicFramePr>
        <p:xfrm>
          <a:off x="1162361" y="3710142"/>
          <a:ext cx="10491112" cy="24377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8610"/>
                <a:gridCol w="3110593"/>
                <a:gridCol w="2839131"/>
                <a:gridCol w="2622778"/>
              </a:tblGrid>
              <a:tr h="906532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 smtClean="0"/>
                    </a:p>
                    <a:p>
                      <a:pPr algn="ctr"/>
                      <a:r>
                        <a:rPr lang="fr-FR" dirty="0" err="1" smtClean="0"/>
                        <a:t>Was</a:t>
                      </a:r>
                      <a:r>
                        <a:rPr lang="fr-FR" dirty="0" smtClean="0"/>
                        <a:t> </a:t>
                      </a:r>
                      <a:r>
                        <a:rPr lang="fr-FR" dirty="0" err="1" smtClean="0"/>
                        <a:t>kann</a:t>
                      </a:r>
                      <a:r>
                        <a:rPr lang="fr-FR" dirty="0" smtClean="0"/>
                        <a:t> man </a:t>
                      </a:r>
                      <a:r>
                        <a:rPr lang="fr-FR" dirty="0" err="1" smtClean="0"/>
                        <a:t>machen</a:t>
                      </a:r>
                      <a:r>
                        <a:rPr lang="fr-FR" dirty="0" smtClean="0"/>
                        <a:t>?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 smtClean="0"/>
                    </a:p>
                    <a:p>
                      <a:pPr algn="ctr"/>
                      <a:r>
                        <a:rPr lang="fr-FR" dirty="0" err="1" smtClean="0"/>
                        <a:t>Was</a:t>
                      </a:r>
                      <a:r>
                        <a:rPr lang="fr-FR" dirty="0" smtClean="0"/>
                        <a:t> </a:t>
                      </a:r>
                      <a:r>
                        <a:rPr lang="fr-FR" dirty="0" err="1" smtClean="0"/>
                        <a:t>spricht</a:t>
                      </a:r>
                      <a:r>
                        <a:rPr lang="fr-FR" dirty="0" smtClean="0"/>
                        <a:t> </a:t>
                      </a:r>
                      <a:r>
                        <a:rPr lang="fr-FR" dirty="0" err="1" smtClean="0"/>
                        <a:t>dafür</a:t>
                      </a:r>
                      <a:r>
                        <a:rPr lang="fr-FR" dirty="0" smtClean="0"/>
                        <a:t>?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 smtClean="0"/>
                    </a:p>
                    <a:p>
                      <a:pPr algn="ctr"/>
                      <a:r>
                        <a:rPr lang="fr-FR" dirty="0" err="1" smtClean="0"/>
                        <a:t>Was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baseline="0" dirty="0" err="1" smtClean="0"/>
                        <a:t>spricht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baseline="0" dirty="0" err="1" smtClean="0"/>
                        <a:t>dagegen</a:t>
                      </a:r>
                      <a:r>
                        <a:rPr lang="fr-FR" baseline="0" dirty="0" smtClean="0"/>
                        <a:t>?</a:t>
                      </a:r>
                      <a:endParaRPr lang="fr-FR" dirty="0"/>
                    </a:p>
                  </a:txBody>
                  <a:tcPr/>
                </a:tc>
              </a:tr>
              <a:tr h="1531256"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r>
                        <a:rPr lang="fr-FR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#</a:t>
                      </a:r>
                      <a:r>
                        <a:rPr lang="fr-FR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Konzerthalle</a:t>
                      </a:r>
                      <a:endParaRPr lang="fr-FR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7421336" y="1342387"/>
            <a:ext cx="4114799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r-F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</a:t>
            </a:r>
            <a:r>
              <a:rPr lang="fr-FR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Konzerthalle</a:t>
            </a:r>
            <a:endParaRPr lang="fr-FR" sz="2400" b="1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Gehst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du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schon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wieder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auf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ein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Konzert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>
              <a:lnSpc>
                <a:spcPct val="90000"/>
              </a:lnSpc>
            </a:pPr>
            <a:endParaRPr lang="fr-F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fr-FR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</a:t>
            </a:r>
            <a:r>
              <a:rPr lang="fr-FR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fr-FR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weil</a:t>
            </a:r>
            <a:r>
              <a:rPr lang="fr-FR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Rockmusik</a:t>
            </a:r>
            <a:r>
              <a:rPr lang="fr-FR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</a:t>
            </a:r>
            <a:r>
              <a:rPr lang="fr-FR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fr-FR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</a:t>
            </a:r>
            <a:r>
              <a:rPr lang="fr-FR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</a:t>
            </a:r>
            <a:r>
              <a:rPr lang="fr-FR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macht</a:t>
            </a:r>
            <a:r>
              <a:rPr lang="fr-FR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Spaß</a:t>
            </a:r>
            <a:r>
              <a:rPr lang="fr-FR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04" b="17260"/>
          <a:stretch/>
        </p:blipFill>
        <p:spPr>
          <a:xfrm>
            <a:off x="1162361" y="1252307"/>
            <a:ext cx="5286144" cy="22668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74088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à coins arrondis 2"/>
          <p:cNvSpPr/>
          <p:nvPr/>
        </p:nvSpPr>
        <p:spPr>
          <a:xfrm>
            <a:off x="906235" y="449035"/>
            <a:ext cx="9470572" cy="6123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asel_schweiz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1" name="Tableau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469155"/>
              </p:ext>
            </p:extLst>
          </p:nvPr>
        </p:nvGraphicFramePr>
        <p:xfrm>
          <a:off x="1162361" y="3710142"/>
          <a:ext cx="10491112" cy="24377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8610"/>
                <a:gridCol w="3110593"/>
                <a:gridCol w="2839131"/>
                <a:gridCol w="2622778"/>
              </a:tblGrid>
              <a:tr h="906532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 smtClean="0"/>
                    </a:p>
                    <a:p>
                      <a:pPr algn="ctr"/>
                      <a:r>
                        <a:rPr lang="fr-FR" dirty="0" err="1" smtClean="0"/>
                        <a:t>Was</a:t>
                      </a:r>
                      <a:r>
                        <a:rPr lang="fr-FR" dirty="0" smtClean="0"/>
                        <a:t> </a:t>
                      </a:r>
                      <a:r>
                        <a:rPr lang="fr-FR" dirty="0" err="1" smtClean="0"/>
                        <a:t>kann</a:t>
                      </a:r>
                      <a:r>
                        <a:rPr lang="fr-FR" dirty="0" smtClean="0"/>
                        <a:t> man </a:t>
                      </a:r>
                      <a:r>
                        <a:rPr lang="fr-FR" dirty="0" err="1" smtClean="0"/>
                        <a:t>machen</a:t>
                      </a:r>
                      <a:r>
                        <a:rPr lang="fr-FR" dirty="0" smtClean="0"/>
                        <a:t>?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 smtClean="0"/>
                    </a:p>
                    <a:p>
                      <a:pPr algn="ctr"/>
                      <a:r>
                        <a:rPr lang="fr-FR" dirty="0" err="1" smtClean="0"/>
                        <a:t>Was</a:t>
                      </a:r>
                      <a:r>
                        <a:rPr lang="fr-FR" dirty="0" smtClean="0"/>
                        <a:t> </a:t>
                      </a:r>
                      <a:r>
                        <a:rPr lang="fr-FR" dirty="0" err="1" smtClean="0"/>
                        <a:t>spricht</a:t>
                      </a:r>
                      <a:r>
                        <a:rPr lang="fr-FR" dirty="0" smtClean="0"/>
                        <a:t> </a:t>
                      </a:r>
                      <a:r>
                        <a:rPr lang="fr-FR" dirty="0" err="1" smtClean="0"/>
                        <a:t>dafür</a:t>
                      </a:r>
                      <a:r>
                        <a:rPr lang="fr-FR" dirty="0" smtClean="0"/>
                        <a:t>?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 smtClean="0"/>
                    </a:p>
                    <a:p>
                      <a:pPr algn="ctr"/>
                      <a:r>
                        <a:rPr lang="fr-FR" dirty="0" err="1" smtClean="0"/>
                        <a:t>Was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baseline="0" dirty="0" err="1" smtClean="0"/>
                        <a:t>spricht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baseline="0" dirty="0" err="1" smtClean="0"/>
                        <a:t>dagegen</a:t>
                      </a:r>
                      <a:r>
                        <a:rPr lang="fr-FR" baseline="0" dirty="0" smtClean="0"/>
                        <a:t>?</a:t>
                      </a:r>
                      <a:endParaRPr lang="fr-FR" dirty="0"/>
                    </a:p>
                  </a:txBody>
                  <a:tcPr/>
                </a:tc>
              </a:tr>
              <a:tr h="1531256"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r>
                        <a:rPr lang="fr-FR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#</a:t>
                      </a:r>
                      <a:r>
                        <a:rPr lang="fr-FR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Kunsthalle</a:t>
                      </a:r>
                      <a:endParaRPr lang="fr-FR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5853793" y="1176187"/>
            <a:ext cx="6338207" cy="2419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r-F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</a:t>
            </a:r>
            <a:r>
              <a:rPr lang="fr-FR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Kunsthalle</a:t>
            </a:r>
            <a:endParaRPr lang="fr-FR" sz="2400" b="1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Museum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gehen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teuer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langweilig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  <a:p>
            <a:pPr>
              <a:lnSpc>
                <a:spcPct val="90000"/>
              </a:lnSpc>
            </a:pPr>
            <a:endParaRPr lang="fr-FR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fr-FR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Nein</a:t>
            </a:r>
            <a:r>
              <a:rPr lang="fr-FR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fr-FR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</a:t>
            </a:r>
            <a:r>
              <a:rPr lang="fr-FR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denkst</a:t>
            </a:r>
            <a:r>
              <a:rPr lang="fr-FR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du, </a:t>
            </a:r>
            <a:r>
              <a:rPr lang="fr-FR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weil</a:t>
            </a:r>
            <a:r>
              <a:rPr lang="fr-FR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du die </a:t>
            </a:r>
            <a:r>
              <a:rPr lang="fr-FR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sensationelle</a:t>
            </a:r>
            <a:r>
              <a:rPr lang="fr-FR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Kunsthalle</a:t>
            </a:r>
            <a:r>
              <a:rPr lang="fr-FR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nicht</a:t>
            </a:r>
            <a:r>
              <a:rPr lang="fr-FR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kennst</a:t>
            </a:r>
            <a:r>
              <a:rPr lang="fr-FR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fr-FR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</a:t>
            </a:r>
            <a:r>
              <a:rPr lang="fr-FR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als</a:t>
            </a:r>
            <a:r>
              <a:rPr lang="fr-FR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Schüler</a:t>
            </a:r>
            <a:r>
              <a:rPr lang="fr-FR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darfst</a:t>
            </a:r>
            <a:r>
              <a:rPr lang="fr-FR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du dort gratis rein.</a:t>
            </a:r>
            <a:endParaRPr lang="fr-F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86"/>
          <a:stretch/>
        </p:blipFill>
        <p:spPr>
          <a:xfrm>
            <a:off x="1162361" y="1243650"/>
            <a:ext cx="4479160" cy="22520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1314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à coins arrondis 2"/>
          <p:cNvSpPr/>
          <p:nvPr/>
        </p:nvSpPr>
        <p:spPr>
          <a:xfrm>
            <a:off x="906235" y="449035"/>
            <a:ext cx="9470572" cy="6123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asel_schweiz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1" name="Tableau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3625285"/>
              </p:ext>
            </p:extLst>
          </p:nvPr>
        </p:nvGraphicFramePr>
        <p:xfrm>
          <a:off x="1162361" y="3710142"/>
          <a:ext cx="10491112" cy="24377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8610"/>
                <a:gridCol w="3110593"/>
                <a:gridCol w="2839131"/>
                <a:gridCol w="2622778"/>
              </a:tblGrid>
              <a:tr h="906532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 smtClean="0"/>
                    </a:p>
                    <a:p>
                      <a:pPr algn="ctr"/>
                      <a:r>
                        <a:rPr lang="fr-FR" dirty="0" err="1" smtClean="0"/>
                        <a:t>Was</a:t>
                      </a:r>
                      <a:r>
                        <a:rPr lang="fr-FR" dirty="0" smtClean="0"/>
                        <a:t> </a:t>
                      </a:r>
                      <a:r>
                        <a:rPr lang="fr-FR" dirty="0" err="1" smtClean="0"/>
                        <a:t>kann</a:t>
                      </a:r>
                      <a:r>
                        <a:rPr lang="fr-FR" dirty="0" smtClean="0"/>
                        <a:t> man </a:t>
                      </a:r>
                      <a:r>
                        <a:rPr lang="fr-FR" dirty="0" err="1" smtClean="0"/>
                        <a:t>machen</a:t>
                      </a:r>
                      <a:r>
                        <a:rPr lang="fr-FR" dirty="0" smtClean="0"/>
                        <a:t>?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 smtClean="0"/>
                    </a:p>
                    <a:p>
                      <a:pPr algn="ctr"/>
                      <a:r>
                        <a:rPr lang="fr-FR" dirty="0" err="1" smtClean="0"/>
                        <a:t>Was</a:t>
                      </a:r>
                      <a:r>
                        <a:rPr lang="fr-FR" dirty="0" smtClean="0"/>
                        <a:t> </a:t>
                      </a:r>
                      <a:r>
                        <a:rPr lang="fr-FR" dirty="0" err="1" smtClean="0"/>
                        <a:t>spricht</a:t>
                      </a:r>
                      <a:r>
                        <a:rPr lang="fr-FR" dirty="0" smtClean="0"/>
                        <a:t> </a:t>
                      </a:r>
                      <a:r>
                        <a:rPr lang="fr-FR" dirty="0" err="1" smtClean="0"/>
                        <a:t>dafür</a:t>
                      </a:r>
                      <a:r>
                        <a:rPr lang="fr-FR" dirty="0" smtClean="0"/>
                        <a:t>?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 smtClean="0"/>
                    </a:p>
                    <a:p>
                      <a:pPr algn="ctr"/>
                      <a:r>
                        <a:rPr lang="fr-FR" dirty="0" err="1" smtClean="0"/>
                        <a:t>Was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baseline="0" dirty="0" err="1" smtClean="0"/>
                        <a:t>spricht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baseline="0" dirty="0" err="1" smtClean="0"/>
                        <a:t>dagegen</a:t>
                      </a:r>
                      <a:r>
                        <a:rPr lang="fr-FR" baseline="0" dirty="0" smtClean="0"/>
                        <a:t>?</a:t>
                      </a:r>
                      <a:endParaRPr lang="fr-FR" dirty="0"/>
                    </a:p>
                  </a:txBody>
                  <a:tcPr/>
                </a:tc>
              </a:tr>
              <a:tr h="1531256"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r>
                        <a:rPr lang="fr-FR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#</a:t>
                      </a:r>
                      <a:r>
                        <a:rPr lang="fr-FR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Freibad</a:t>
                      </a:r>
                      <a:endParaRPr lang="fr-FR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7979229" y="1692379"/>
            <a:ext cx="42127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r-F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</a:t>
            </a:r>
            <a:r>
              <a:rPr lang="fr-FR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Freibad</a:t>
            </a:r>
            <a:endParaRPr lang="fr-FR" sz="2400" b="1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Darf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auch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ohne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Badehaube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Freibad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>
              <a:lnSpc>
                <a:spcPct val="90000"/>
              </a:lnSpc>
            </a:pPr>
            <a:endParaRPr lang="fr-F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fr-FR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</a:t>
            </a:r>
            <a:r>
              <a:rPr lang="fr-FR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fr-FR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klar</a:t>
            </a:r>
            <a:r>
              <a:rPr lang="fr-FR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fr-FR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361" y="1206459"/>
            <a:ext cx="6144675" cy="22402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71028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00"/>
          <a:stretch/>
        </p:blipFill>
        <p:spPr>
          <a:xfrm>
            <a:off x="297180" y="808263"/>
            <a:ext cx="11369040" cy="4966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762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35" y="1374932"/>
            <a:ext cx="2082650" cy="8683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ZoneTexte 3"/>
          <p:cNvSpPr txBox="1"/>
          <p:nvPr/>
        </p:nvSpPr>
        <p:spPr>
          <a:xfrm>
            <a:off x="669472" y="563335"/>
            <a:ext cx="5919107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schönesWochenende#basel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453492" y="1510392"/>
            <a:ext cx="4539343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Freiluftkino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darf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04" b="17260"/>
          <a:stretch/>
        </p:blipFill>
        <p:spPr>
          <a:xfrm>
            <a:off x="791935" y="2574729"/>
            <a:ext cx="2082650" cy="893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ZoneTexte 6"/>
          <p:cNvSpPr txBox="1"/>
          <p:nvPr/>
        </p:nvSpPr>
        <p:spPr>
          <a:xfrm>
            <a:off x="3453490" y="2708830"/>
            <a:ext cx="4539343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gehe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Konzert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weil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86"/>
          <a:stretch/>
        </p:blipFill>
        <p:spPr>
          <a:xfrm>
            <a:off x="791935" y="3720607"/>
            <a:ext cx="2089370" cy="10505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ZoneTexte 8"/>
          <p:cNvSpPr txBox="1"/>
          <p:nvPr/>
        </p:nvSpPr>
        <p:spPr>
          <a:xfrm>
            <a:off x="3453490" y="3899833"/>
            <a:ext cx="4539343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Als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Schüler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darf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69"/>
          <a:stretch/>
        </p:blipFill>
        <p:spPr>
          <a:xfrm>
            <a:off x="808931" y="5023887"/>
            <a:ext cx="2072374" cy="11188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ZoneTexte 10"/>
          <p:cNvSpPr txBox="1"/>
          <p:nvPr/>
        </p:nvSpPr>
        <p:spPr>
          <a:xfrm>
            <a:off x="3453489" y="5236054"/>
            <a:ext cx="4539343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darf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…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4" descr="C:\Users\Pierre\Pictures\Bibliothèque multimédia Microsoft\j043395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6287" y="402456"/>
            <a:ext cx="1109473" cy="1107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4622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832757" y="4299858"/>
            <a:ext cx="8123464" cy="1066800"/>
          </a:xfrm>
        </p:spPr>
        <p:txBody>
          <a:bodyPr>
            <a:noAutofit/>
          </a:bodyPr>
          <a:lstStyle/>
          <a:p>
            <a:pPr algn="ctr"/>
            <a:r>
              <a:rPr lang="fr-F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Hier </a:t>
            </a:r>
            <a:r>
              <a:rPr lang="fr-FR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sind</a:t>
            </a:r>
            <a:r>
              <a:rPr lang="fr-F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einige</a:t>
            </a:r>
            <a:r>
              <a:rPr lang="fr-F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Vorschläge</a:t>
            </a:r>
            <a:r>
              <a:rPr lang="fr-F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von</a:t>
            </a:r>
            <a:r>
              <a:rPr lang="fr-F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Basel_schweiz</a:t>
            </a:r>
            <a:r>
              <a:rPr lang="fr-F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Kommentier</a:t>
            </a:r>
            <a:r>
              <a:rPr lang="fr-F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folgende</a:t>
            </a:r>
            <a:r>
              <a:rPr lang="fr-F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Bilder</a:t>
            </a:r>
            <a:r>
              <a:rPr lang="fr-F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fr-F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Staatskanzlei Basel-Stadt - Das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6976">
            <a:off x="6663417" y="1089486"/>
            <a:ext cx="4886445" cy="21891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4783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23272" y="111579"/>
            <a:ext cx="9145920" cy="1066800"/>
          </a:xfrm>
        </p:spPr>
        <p:txBody>
          <a:bodyPr/>
          <a:lstStyle/>
          <a:p>
            <a:pPr algn="ctr"/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FREILUFTKINO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663" y="1415531"/>
            <a:ext cx="8869136" cy="36978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ZoneTexte 3"/>
          <p:cNvSpPr txBox="1"/>
          <p:nvPr/>
        </p:nvSpPr>
        <p:spPr>
          <a:xfrm>
            <a:off x="2920324" y="5350540"/>
            <a:ext cx="6351815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kann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 / Es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</a:t>
            </a:r>
          </a:p>
        </p:txBody>
      </p:sp>
      <p:pic>
        <p:nvPicPr>
          <p:cNvPr id="5" name="Picture 5" descr="C:\Users\Pierre\Pictures\Bibliothèque multimédia Microsoft\j043164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6232" y="349477"/>
            <a:ext cx="1214438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3385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23272" y="111579"/>
            <a:ext cx="9145920" cy="1066800"/>
          </a:xfrm>
        </p:spPr>
        <p:txBody>
          <a:bodyPr/>
          <a:lstStyle/>
          <a:p>
            <a:pPr algn="ctr"/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RODELBAHN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920324" y="5350540"/>
            <a:ext cx="6351815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kann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 / Es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08" b="12560"/>
          <a:stretch/>
        </p:blipFill>
        <p:spPr>
          <a:xfrm>
            <a:off x="2488963" y="1290325"/>
            <a:ext cx="7214536" cy="39482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61611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23272" y="111579"/>
            <a:ext cx="9145920" cy="1066800"/>
          </a:xfrm>
        </p:spPr>
        <p:txBody>
          <a:bodyPr/>
          <a:lstStyle/>
          <a:p>
            <a:pPr algn="ctr"/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KONZERTHALLE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920324" y="5350540"/>
            <a:ext cx="6351815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kann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 / Es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04" b="17260"/>
          <a:stretch/>
        </p:blipFill>
        <p:spPr>
          <a:xfrm>
            <a:off x="1669827" y="1366263"/>
            <a:ext cx="8852807" cy="3796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28955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23272" y="111579"/>
            <a:ext cx="9145920" cy="1066800"/>
          </a:xfrm>
        </p:spPr>
        <p:txBody>
          <a:bodyPr/>
          <a:lstStyle/>
          <a:p>
            <a:pPr algn="ctr"/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KUNSTHALLE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920324" y="5350540"/>
            <a:ext cx="6351815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kann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 / Es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86"/>
          <a:stretch/>
        </p:blipFill>
        <p:spPr>
          <a:xfrm>
            <a:off x="2300434" y="1284515"/>
            <a:ext cx="7591594" cy="38169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05313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23272" y="111579"/>
            <a:ext cx="9145920" cy="1066800"/>
          </a:xfrm>
        </p:spPr>
        <p:txBody>
          <a:bodyPr/>
          <a:lstStyle/>
          <a:p>
            <a:pPr algn="ctr"/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FREIBAD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920324" y="5350540"/>
            <a:ext cx="6351815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kann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 / Es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940" y="1487062"/>
            <a:ext cx="9648399" cy="35176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26358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tudio-replug.fr/wp-content/uploads/2017/11/http___pluspng.com_img-png_instagram-png-instagram-png-logo-1455-1024x102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323" y="2558800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665" y="2558800"/>
            <a:ext cx="1800000" cy="18000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9843" y="2558800"/>
            <a:ext cx="1800000" cy="180000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3412671" y="1240971"/>
            <a:ext cx="577215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F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 ??????????????????</a:t>
            </a:r>
            <a:endParaRPr lang="fr-F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19749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286249" y="3657600"/>
            <a:ext cx="3469821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Übungsheft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Seite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65)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4" descr="C:\Users\Pierre\Pictures\Bibliothèque multimédia Microsoft\j043395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9259" y="2097994"/>
            <a:ext cx="1283799" cy="1282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0355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ème26">
  <a:themeElements>
    <a:clrScheme name="Personnalisé 8">
      <a:dk1>
        <a:sysClr val="windowText" lastClr="000000"/>
      </a:dk1>
      <a:lt1>
        <a:sysClr val="window" lastClr="FFFFFF"/>
      </a:lt1>
      <a:dk2>
        <a:srgbClr val="A9A7BB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StripedBorder_16x9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Essentie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8575" cap="flat" cmpd="sng" algn="ctr">
          <a:solidFill>
            <a:schemeClr val="phClr"/>
          </a:solidFill>
          <a:miter lim="800000"/>
        </a:ln>
        <a:ln w="41275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98000"/>
              </a:schemeClr>
            </a:duotone>
          </a:blip>
          <a:tile tx="0" ty="0" sx="100000" sy="100000" flip="none" algn="ctr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Thème26" id="{0E0DE948-7D54-40AF-81EE-728F55314BFF}" vid="{45317FCC-6F96-485D-A2C4-C7EE0F37A95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Thème26</Template>
  <TotalTime>72</TotalTime>
  <Words>272</Words>
  <Application>Microsoft Office PowerPoint</Application>
  <PresentationFormat>Grand écran</PresentationFormat>
  <Paragraphs>84</Paragraphs>
  <Slides>16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0" baseType="lpstr">
      <vt:lpstr>Arial</vt:lpstr>
      <vt:lpstr>Euphemia</vt:lpstr>
      <vt:lpstr>Wingdings</vt:lpstr>
      <vt:lpstr>Thème26</vt:lpstr>
      <vt:lpstr>#schönesWochenende#basel</vt:lpstr>
      <vt:lpstr>Hier sind einige Vorschläge von Basel_schweiz  Kommentier folgende Bilder!</vt:lpstr>
      <vt:lpstr>FREILUFTKINO</vt:lpstr>
      <vt:lpstr>RODELBAHN</vt:lpstr>
      <vt:lpstr>KONZERTHALLE</vt:lpstr>
      <vt:lpstr>KUNSTHALLE</vt:lpstr>
      <vt:lpstr>FREIBAD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#schönesWochenende#basel</dc:title>
  <dc:creator>PB</dc:creator>
  <cp:lastModifiedBy>PB</cp:lastModifiedBy>
  <cp:revision>8</cp:revision>
  <dcterms:created xsi:type="dcterms:W3CDTF">2022-04-15T08:25:28Z</dcterms:created>
  <dcterms:modified xsi:type="dcterms:W3CDTF">2022-04-15T09:38:20Z</dcterms:modified>
</cp:coreProperties>
</file>