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6"/>
  </p:notesMasterIdLst>
  <p:sldIdLst>
    <p:sldId id="256" r:id="rId2"/>
    <p:sldId id="285" r:id="rId3"/>
    <p:sldId id="28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9" r:id="rId30"/>
    <p:sldId id="290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E1309E-0552-4C5A-BBC8-2F1EE7257927}" type="datetimeFigureOut">
              <a:rPr lang="fr-FR"/>
              <a:pPr>
                <a:defRPr/>
              </a:pPr>
              <a:t>14/04/2022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701765-8B93-41EC-A0E8-B6650A0821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5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6B99F-65BB-4859-821D-E6827EF92FE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933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56BE8-CA82-4FB2-9FF2-BE2961AAF00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0400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29ED1-39BD-47C8-A52D-5B2DB9F396C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226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DBF4A-ECB3-4067-8782-3F76EFF73FB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7875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DEA2-A78B-49BA-8C92-E4C3AC7EBFE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716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C9701-E09F-420A-9BE4-6B51C78F1F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528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C71AD-3D67-4644-AD27-8D388B0E18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3218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D81ED-BC45-4E1E-97CD-0DF59C4058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30561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3564B-2602-4F18-8205-70247C055F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3132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D1641-AAB0-4982-8967-8A9F7FE48D2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0270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5A5AD-D46E-482E-8064-7AE22CA9476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519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6B99F-65BB-4859-821D-E6827EF92FE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9390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27313-3763-4BC9-B796-78CED4F48A0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42370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B2F92-95CA-453E-84B0-A5F4E7CF55B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261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C2EF2-2ACD-4B8B-874C-9D56C39CD45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01557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6976F-51D9-42C7-A827-FD3A1055558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93602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0354D-463C-457E-BDF8-AD5E4969E88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5381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4FF04-D52F-40F3-8A40-D9AB1DAA951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7825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5E40E-1641-4206-8395-B662840857D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8918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1CBA1-5D35-4CD7-A2B4-861C42C1CCE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21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EB72B-C417-4199-BF7C-97BE35E3A4C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8816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23A74-147A-4BE1-B963-9E84037D063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161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9F1EF-DE84-4BE5-86DB-7DF619D92F3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934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C8218-9C9B-41A7-9B4B-13EA9876F65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1896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E2B7C-0EAD-46F8-9D93-59DA90C415A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4969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8C83D-430F-43ED-BB20-B80C787B0F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620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04202-F672-4954-9FFC-23296B8B7A4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968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4E15A-F820-4A14-BCEA-13ABA5FA5C1A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6C19-1400-46A1-BA73-40590BA2954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4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14E7A-6EF9-49B3-BE8A-AECC67EB79AB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7325F-DFF4-45ED-8C47-BAB732021B2F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3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1EA75-1BF2-4A7A-9C30-3AA808B3552C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B36D-5B1D-4B5C-A813-04E434381F21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4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BC891-3401-4CD5-8F45-452363A1291E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5B43A-D9C2-4FE5-92CF-CF53EAC94FB2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C396-E48B-4C44-932E-24CB848B85AE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EF78-1459-4ECE-9F70-2C4095D9F1D8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0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FD76B-68D4-4516-AE03-524FFAA9B451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9FA40-D230-4694-885F-881A3C50DBE0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68706-95AE-4028-ACE3-78BFBDADC517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FCF1D-AD97-42F4-B9A6-B0130C547F07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4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21B20-5DF6-453C-BC42-DBCEDF29177E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EA199-3E10-4AC3-89D3-230BF3499D8B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9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2EB6A-F0F8-46EC-8090-9327F072F353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A083-D3BE-42AF-B6DE-B5662DC15DC7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72737-6132-4BC0-B89B-606AEC8F60FA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9633A-6432-485E-8381-55FC0DE02947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8AEF78-1459-4ECE-9F70-2C4095D9F1D8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3EC396-E48B-4C44-932E-24CB848B85AE}" type="datetimeFigureOut">
              <a:rPr lang="de-DE" smtClean="0"/>
              <a:pPr>
                <a:defRPr/>
              </a:pPr>
              <a:t>14.04.2022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0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1.jpeg"/><Relationship Id="rId5" Type="http://schemas.openxmlformats.org/officeDocument/2006/relationships/image" Target="../media/image24.jpeg"/><Relationship Id="rId10" Type="http://schemas.openxmlformats.org/officeDocument/2006/relationships/image" Target="../media/image30.jpe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6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6354" y="2196110"/>
            <a:ext cx="7488238" cy="2592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000" b="1" dirty="0"/>
              <a:t>Was darf </a:t>
            </a:r>
            <a:r>
              <a:rPr lang="de-DE" sz="4000" b="1" dirty="0" smtClean="0"/>
              <a:t>man nicht machen</a:t>
            </a:r>
            <a:r>
              <a:rPr lang="de-DE" sz="4000" b="1" dirty="0"/>
              <a:t>?</a:t>
            </a:r>
          </a:p>
        </p:txBody>
      </p:sp>
      <p:pic>
        <p:nvPicPr>
          <p:cNvPr id="5" name="Image 4" descr="smiley_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94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55" y="4082206"/>
            <a:ext cx="786953" cy="7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668562" y="328899"/>
            <a:ext cx="7488238" cy="259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4000" b="1" dirty="0" smtClean="0"/>
              <a:t>Was darf man machen?</a:t>
            </a:r>
            <a:endParaRPr lang="de-DE" sz="4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95" y="914125"/>
            <a:ext cx="2548809" cy="5156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anneaux camping tentes-Classe 1 et 2, 350 à 1500 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30" y="1844824"/>
            <a:ext cx="18367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4149080"/>
            <a:ext cx="1052885" cy="1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nterdiction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9" y="2060848"/>
            <a:ext cx="18653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3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9" y="4365104"/>
            <a:ext cx="934394" cy="9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art Gif interdiction interdit fu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0" y="2060848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9" y="4365104"/>
            <a:ext cx="934394" cy="9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nterdiction_baignad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3642" r="4642" b="32170"/>
          <a:stretch>
            <a:fillRect/>
          </a:stretch>
        </p:blipFill>
        <p:spPr bwMode="auto">
          <a:xfrm>
            <a:off x="4672223" y="2132856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9" y="4365104"/>
            <a:ext cx="934394" cy="9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s interdiction interdit ma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0" y="2204864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9" y="4365104"/>
            <a:ext cx="934394" cy="9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Pierre\Desktop\Panneau-alu-retroreflechissant-Diam320-Telephone-Mobile-Interdit-CI84A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23" y="2204864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9" y="4365104"/>
            <a:ext cx="934394" cy="9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096" y="285751"/>
            <a:ext cx="1643062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4714876"/>
            <a:ext cx="2000250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3221" y="2571750"/>
            <a:ext cx="1835150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6"/>
          <a:srcRect r="19632" b="33855"/>
          <a:stretch>
            <a:fillRect/>
          </a:stretch>
        </p:blipFill>
        <p:spPr bwMode="auto">
          <a:xfrm>
            <a:off x="8297168" y="285750"/>
            <a:ext cx="2119312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uv.es/moltoe/cours/tourismehotel/images/restaurant2.jpg"/>
          <p:cNvPicPr>
            <a:picLocks noChangeAspect="1" noChangeArrowheads="1"/>
          </p:cNvPicPr>
          <p:nvPr/>
        </p:nvPicPr>
        <p:blipFill>
          <a:blip r:embed="rId7"/>
          <a:srcRect t="12038" b="7712"/>
          <a:stretch>
            <a:fillRect/>
          </a:stretch>
        </p:blipFill>
        <p:spPr bwMode="auto">
          <a:xfrm>
            <a:off x="8527951" y="2500312"/>
            <a:ext cx="1607343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ecolepauletvirginie.com/multimedia/others/editor/images/2009-2010/Events/theatre_salle_small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7314" y="2500313"/>
            <a:ext cx="1857375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3221" y="4714875"/>
            <a:ext cx="1928812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graz-herz-jesu.at/kirche/kirche01.jpg"/>
          <p:cNvPicPr>
            <a:picLocks noChangeAspect="1" noChangeArrowheads="1"/>
          </p:cNvPicPr>
          <p:nvPr/>
        </p:nvPicPr>
        <p:blipFill>
          <a:blip r:embed="rId10"/>
          <a:srcRect b="10382"/>
          <a:stretch>
            <a:fillRect/>
          </a:stretch>
        </p:blipFill>
        <p:spPr bwMode="auto">
          <a:xfrm>
            <a:off x="8563668" y="4429125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Pierre\Desktop\1__0Klassenraum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024439" y="285750"/>
            <a:ext cx="1857375" cy="13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270646" y="1836739"/>
            <a:ext cx="2286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Museum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10063" y="1836739"/>
            <a:ext cx="36433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Klassenraum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4981" y="1836739"/>
            <a:ext cx="3357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Schwimmbad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24596" y="3924300"/>
            <a:ext cx="2857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Kino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94051" y="3924300"/>
            <a:ext cx="32861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Theater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20669" y="3924300"/>
            <a:ext cx="3571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Restaurant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67408" y="6119814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Apotheke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99856" y="611981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Disco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77857" y="6119814"/>
            <a:ext cx="3214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Kirche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347" y="285751"/>
            <a:ext cx="1643062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8719" y="4714875"/>
            <a:ext cx="2000250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3472" y="2571750"/>
            <a:ext cx="1835150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6"/>
          <a:srcRect r="19632" b="33855"/>
          <a:stretch>
            <a:fillRect/>
          </a:stretch>
        </p:blipFill>
        <p:spPr bwMode="auto">
          <a:xfrm>
            <a:off x="8328248" y="285750"/>
            <a:ext cx="2119312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uv.es/moltoe/cours/tourismehotel/images/restaurant2.jpg"/>
          <p:cNvPicPr>
            <a:picLocks noChangeAspect="1" noChangeArrowheads="1"/>
          </p:cNvPicPr>
          <p:nvPr/>
        </p:nvPicPr>
        <p:blipFill>
          <a:blip r:embed="rId7"/>
          <a:srcRect t="12038" b="7712"/>
          <a:stretch>
            <a:fillRect/>
          </a:stretch>
        </p:blipFill>
        <p:spPr bwMode="auto">
          <a:xfrm>
            <a:off x="8494935" y="2342390"/>
            <a:ext cx="1785937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3472" y="4714875"/>
            <a:ext cx="1928812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graz-herz-jesu.at/kirche/kirche01.jpg"/>
          <p:cNvPicPr>
            <a:picLocks noChangeAspect="1" noChangeArrowheads="1"/>
          </p:cNvPicPr>
          <p:nvPr/>
        </p:nvPicPr>
        <p:blipFill>
          <a:blip r:embed="rId9"/>
          <a:srcRect b="10382"/>
          <a:stretch>
            <a:fillRect/>
          </a:stretch>
        </p:blipFill>
        <p:spPr bwMode="auto">
          <a:xfrm>
            <a:off x="8673528" y="4365651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Pierre\Desktop\1__0Klassenraum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024439" y="285750"/>
            <a:ext cx="1857375" cy="13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ierre\Desktop\Image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428876"/>
            <a:ext cx="10826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ierre\Pictures\Bibliothèque multimédia Microsoft\00434403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2500314"/>
            <a:ext cx="5984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647728" y="3429002"/>
            <a:ext cx="4171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/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/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…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6" y="2214564"/>
            <a:ext cx="1643063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interdiction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000251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Museum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fotografieren.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Desktop\1__0Klassenrau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38564" y="2286001"/>
            <a:ext cx="1857375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images interdiction interdit man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2143126"/>
            <a:ext cx="18653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Klassenraum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essen.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124744"/>
            <a:ext cx="6400800" cy="4800600"/>
          </a:xfrm>
        </p:spPr>
      </p:pic>
      <p:pic>
        <p:nvPicPr>
          <p:cNvPr id="5" name="Picture 11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7859"/>
            <a:ext cx="1393031" cy="13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3"/>
          <a:srcRect r="19632" b="33855"/>
          <a:stretch>
            <a:fillRect/>
          </a:stretch>
        </p:blipFill>
        <p:spPr bwMode="auto">
          <a:xfrm>
            <a:off x="4024313" y="2500313"/>
            <a:ext cx="2119312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images interdiction interdit man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2143126"/>
            <a:ext cx="18653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Schwimmbad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essen.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438" y="2714625"/>
            <a:ext cx="1835150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lipart Gif interdiction interdit fu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428876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Kino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rauchen.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ecolepauletvirginie.com/multimedia/others/editor/images/2009-2010/Events/theatre_salle_small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4" y="2643188"/>
            <a:ext cx="1857375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Pierre\Desktop\Panneau-alu-retroreflechissant-Diam320-Telephone-Mobile-Interdit-CI84A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357439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Theater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telefonieren.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art Gif interdiction interdit fu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428876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uv.es/moltoe/cours/tourismehotel/images/restaurant2.jpg"/>
          <p:cNvPicPr>
            <a:picLocks noChangeAspect="1" noChangeArrowheads="1"/>
          </p:cNvPicPr>
          <p:nvPr/>
        </p:nvPicPr>
        <p:blipFill>
          <a:blip r:embed="rId4"/>
          <a:srcRect t="12038" b="7712"/>
          <a:stretch>
            <a:fillRect/>
          </a:stretch>
        </p:blipFill>
        <p:spPr bwMode="auto">
          <a:xfrm>
            <a:off x="3952875" y="2500313"/>
            <a:ext cx="178593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Restaurant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rauchen.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2786064"/>
            <a:ext cx="1928812" cy="129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lipart Gif interdiction interdit fu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428876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24001" y="4500563"/>
            <a:ext cx="9358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Apotheke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rauchen.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8" y="2714626"/>
            <a:ext cx="2000250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lipart Gif interdiction interdit fu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428876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Disco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rauchen.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terdiction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000251"/>
            <a:ext cx="1865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graz-herz-jesu.at/kirche/kirche01.jpg"/>
          <p:cNvPicPr>
            <a:picLocks noChangeAspect="1" noChangeArrowheads="1"/>
          </p:cNvPicPr>
          <p:nvPr/>
        </p:nvPicPr>
        <p:blipFill>
          <a:blip r:embed="rId4"/>
          <a:srcRect b="10382"/>
          <a:stretch>
            <a:fillRect/>
          </a:stretch>
        </p:blipFill>
        <p:spPr bwMode="auto">
          <a:xfrm>
            <a:off x="4167188" y="2000250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524000" y="45005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Kirche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darf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man </a:t>
            </a:r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nicht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fotografieren.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lipart Gif interdiction interdit fumer"/>
          <p:cNvPicPr>
            <a:picLocks noChangeAspect="1" noChangeArrowheads="1"/>
          </p:cNvPicPr>
          <p:nvPr/>
        </p:nvPicPr>
        <p:blipFill>
          <a:blip r:embed="rId3">
            <a:lum bright="86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125538"/>
            <a:ext cx="504031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9735" y="61381"/>
            <a:ext cx="746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Wo darf man nicht rauchen?</a:t>
            </a:r>
          </a:p>
        </p:txBody>
      </p:sp>
      <p:pic>
        <p:nvPicPr>
          <p:cNvPr id="3277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69" y="197476"/>
            <a:ext cx="141277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3707" y="1201084"/>
            <a:ext cx="6748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  <p:pic>
        <p:nvPicPr>
          <p:cNvPr id="6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84" y="1196753"/>
            <a:ext cx="844724" cy="602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http://www.uv.es/moltoe/cours/tourismehotel/images/restaurant2.jpg"/>
          <p:cNvPicPr>
            <a:picLocks noChangeAspect="1" noChangeArrowheads="1"/>
          </p:cNvPicPr>
          <p:nvPr/>
        </p:nvPicPr>
        <p:blipFill>
          <a:blip r:embed="rId6" cstate="print"/>
          <a:srcRect t="12038" b="7712"/>
          <a:stretch>
            <a:fillRect/>
          </a:stretch>
        </p:blipFill>
        <p:spPr bwMode="auto">
          <a:xfrm>
            <a:off x="551385" y="2060849"/>
            <a:ext cx="895109" cy="716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84" y="2924944"/>
            <a:ext cx="936104" cy="708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6" descr="http://www.ecolepauletvirginie.com/multimedia/others/editor/images/2009-2010/Events/theatre_salle_small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3980784"/>
            <a:ext cx="936104" cy="672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384" y="5738764"/>
            <a:ext cx="923888" cy="71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384" y="4797153"/>
            <a:ext cx="920642" cy="663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1606524" y="1191268"/>
            <a:ext cx="2016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Kino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52571" y="2195514"/>
            <a:ext cx="32400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Restaurant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52570" y="3060701"/>
            <a:ext cx="31686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Museum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52570" y="3997326"/>
            <a:ext cx="31686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Im Theater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52570" y="4932364"/>
            <a:ext cx="36004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Disco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52570" y="5800726"/>
            <a:ext cx="40687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 der Apotheke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95800" y="2195514"/>
            <a:ext cx="6748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99615" y="3073402"/>
            <a:ext cx="67484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60095" y="3997326"/>
            <a:ext cx="6748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14857" y="4932364"/>
            <a:ext cx="67484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534155" y="5797551"/>
            <a:ext cx="67484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darf man nicht rauchen.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2"/>
          <p:cNvSpPr txBox="1">
            <a:spLocks noChangeArrowheads="1"/>
          </p:cNvSpPr>
          <p:nvPr/>
        </p:nvSpPr>
        <p:spPr bwMode="auto">
          <a:xfrm>
            <a:off x="587079" y="3779839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 / sie  </a:t>
            </a:r>
            <a:r>
              <a:rPr lang="fr-FR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darf</a:t>
            </a:r>
            <a:r>
              <a:rPr lang="fr-FR" sz="28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28675" name="ZoneTexte 13"/>
          <p:cNvSpPr txBox="1">
            <a:spLocks noChangeArrowheads="1"/>
          </p:cNvSpPr>
          <p:nvPr/>
        </p:nvSpPr>
        <p:spPr bwMode="auto">
          <a:xfrm>
            <a:off x="587078" y="4427539"/>
            <a:ext cx="407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wir        dürf</a:t>
            </a:r>
          </a:p>
        </p:txBody>
      </p:sp>
      <p:sp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329" y="98629"/>
            <a:ext cx="110892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3200" b="1" u="sng" dirty="0">
                <a:latin typeface="+mj-lt"/>
              </a:rPr>
              <a:t>Bilan </a:t>
            </a:r>
            <a:r>
              <a:rPr lang="fr-FR" sz="3200" b="1" u="sng" dirty="0" smtClean="0">
                <a:latin typeface="+mj-lt"/>
              </a:rPr>
              <a:t>grammatical :</a:t>
            </a:r>
            <a:endParaRPr lang="fr-FR" sz="3200" b="1" u="sng" dirty="0">
              <a:latin typeface="+mj-lt"/>
            </a:endParaRPr>
          </a:p>
          <a:p>
            <a:pPr eaLnBrk="1" hangingPunct="1"/>
            <a:r>
              <a:rPr lang="fr-FR" sz="3200" b="1" u="sng" dirty="0">
                <a:latin typeface="+mj-lt"/>
              </a:rPr>
              <a:t>Comment exprimer une autorisation et une </a:t>
            </a:r>
            <a:r>
              <a:rPr lang="fr-FR" sz="3200" b="1" u="sng" dirty="0" smtClean="0">
                <a:latin typeface="+mj-lt"/>
              </a:rPr>
              <a:t>interdiction :</a:t>
            </a:r>
            <a:endParaRPr lang="fr-FR" sz="3200" b="1" u="sng" dirty="0">
              <a:latin typeface="+mj-lt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87078" y="3348039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 </a:t>
            </a:r>
            <a:r>
              <a:rPr lang="fr-FR" sz="28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</a:t>
            </a:r>
            <a:r>
              <a:rPr lang="fr-FR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darf</a:t>
            </a:r>
            <a:endParaRPr lang="fr-FR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8" name="ZoneTexte 10"/>
          <p:cNvSpPr txBox="1">
            <a:spLocks noChangeArrowheads="1"/>
          </p:cNvSpPr>
          <p:nvPr/>
        </p:nvSpPr>
        <p:spPr bwMode="auto">
          <a:xfrm>
            <a:off x="587078" y="2916239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ich</a:t>
            </a:r>
            <a:r>
              <a:rPr lang="fr-FR" sz="28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r>
              <a:rPr lang="fr-FR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darf</a:t>
            </a:r>
            <a:r>
              <a:rPr lang="fr-FR" sz="28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28679" name="ZoneTexte 16"/>
          <p:cNvSpPr txBox="1">
            <a:spLocks noChangeArrowheads="1"/>
          </p:cNvSpPr>
          <p:nvPr/>
        </p:nvSpPr>
        <p:spPr bwMode="auto">
          <a:xfrm>
            <a:off x="587078" y="4824414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ihr         dürf</a:t>
            </a:r>
          </a:p>
        </p:txBody>
      </p:sp>
      <p:sp>
        <p:nvSpPr>
          <p:cNvPr id="28680" name="ZoneTexte 17"/>
          <p:cNvSpPr txBox="1">
            <a:spLocks noChangeArrowheads="1"/>
          </p:cNvSpPr>
          <p:nvPr/>
        </p:nvSpPr>
        <p:spPr bwMode="auto">
          <a:xfrm>
            <a:off x="587079" y="5219701"/>
            <a:ext cx="392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         dürf</a:t>
            </a:r>
          </a:p>
        </p:txBody>
      </p:sp>
      <p:sp>
        <p:nvSpPr>
          <p:cNvPr id="28681" name="ZoneTexte 17"/>
          <p:cNvSpPr txBox="1">
            <a:spLocks noChangeArrowheads="1"/>
          </p:cNvSpPr>
          <p:nvPr/>
        </p:nvSpPr>
        <p:spPr bwMode="auto">
          <a:xfrm>
            <a:off x="47328" y="6000751"/>
            <a:ext cx="807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verbe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dürfen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est un verbe de                  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483272" y="2916239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ø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483271" y="3779839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ø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500735" y="5219701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429296" y="4429126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483271" y="4824414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429296" y="3348039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17"/>
          <p:cNvSpPr txBox="1">
            <a:spLocks noChangeArrowheads="1"/>
          </p:cNvSpPr>
          <p:nvPr/>
        </p:nvSpPr>
        <p:spPr bwMode="auto">
          <a:xfrm>
            <a:off x="5016204" y="6000750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modalité.</a:t>
            </a: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47329" y="1428751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Vor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Schule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parken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ZoneTexte 17"/>
          <p:cNvSpPr txBox="1">
            <a:spLocks noChangeArrowheads="1"/>
          </p:cNvSpPr>
          <p:nvPr/>
        </p:nvSpPr>
        <p:spPr bwMode="auto">
          <a:xfrm>
            <a:off x="47328" y="1928814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Apotheke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man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nicht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rauchen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ZoneTexte 17"/>
          <p:cNvSpPr txBox="1">
            <a:spLocks noChangeArrowheads="1"/>
          </p:cNvSpPr>
          <p:nvPr/>
        </p:nvSpPr>
        <p:spPr bwMode="auto">
          <a:xfrm>
            <a:off x="6744072" y="1428751"/>
            <a:ext cx="2683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(autorisation)</a:t>
            </a:r>
          </a:p>
        </p:txBody>
      </p:sp>
      <p:sp>
        <p:nvSpPr>
          <p:cNvPr id="29" name="ZoneTexte 17"/>
          <p:cNvSpPr txBox="1">
            <a:spLocks noChangeArrowheads="1"/>
          </p:cNvSpPr>
          <p:nvPr/>
        </p:nvSpPr>
        <p:spPr bwMode="auto">
          <a:xfrm>
            <a:off x="6958385" y="1928814"/>
            <a:ext cx="2468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(interdiction)</a:t>
            </a:r>
          </a:p>
        </p:txBody>
      </p:sp>
    </p:spTree>
    <p:extLst>
      <p:ext uri="{BB962C8B-B14F-4D97-AF65-F5344CB8AC3E}">
        <p14:creationId xmlns:p14="http://schemas.microsoft.com/office/powerpoint/2010/main" val="1916921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844824"/>
            <a:ext cx="141277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75720" y="350100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3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32698" y="1700808"/>
            <a:ext cx="7488238" cy="2592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 smtClean="0"/>
              <a:t>Man darf nicht …</a:t>
            </a:r>
            <a:endParaRPr lang="de-DE" sz="4000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032698" y="-243408"/>
            <a:ext cx="7488238" cy="259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4000" b="1" dirty="0" smtClean="0"/>
              <a:t>Man darf …</a:t>
            </a:r>
            <a:endParaRPr lang="de-DE" sz="4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50" y="1481805"/>
            <a:ext cx="1010400" cy="9960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50" y="3397756"/>
            <a:ext cx="1152144" cy="11155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496" y="83633"/>
            <a:ext cx="3276371" cy="662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84784"/>
            <a:ext cx="9739204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844824"/>
            <a:ext cx="141277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75720" y="350100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8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268760"/>
            <a:ext cx="6035563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844824"/>
            <a:ext cx="141277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75720" y="350100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2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1" y="0"/>
            <a:ext cx="11554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24" descr="smiley_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68" y="468858"/>
            <a:ext cx="912080" cy="9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3812" y="3406453"/>
            <a:ext cx="40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+mj-lt"/>
              </a:rPr>
              <a:t>Rad fahren</a:t>
            </a:r>
          </a:p>
        </p:txBody>
      </p:sp>
      <p:pic>
        <p:nvPicPr>
          <p:cNvPr id="13" name="Image 12" descr="autorisation_parking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47" y="2411804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7638529" y="3406453"/>
            <a:ext cx="40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+mj-lt"/>
              </a:rPr>
              <a:t>Auto fahren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663952" y="5327650"/>
            <a:ext cx="40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+mj-lt"/>
              </a:rPr>
              <a:t>zelten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4202683" y="3406453"/>
            <a:ext cx="40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+mj-lt"/>
              </a:rPr>
              <a:t>über die Straße gehen</a:t>
            </a:r>
          </a:p>
        </p:txBody>
      </p:sp>
      <p:pic>
        <p:nvPicPr>
          <p:cNvPr id="26626" name="Picture 2" descr="Panneaux parking-Classe 1 et 2, 350 à 1500 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83" y="4343401"/>
            <a:ext cx="8572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639616" y="5327650"/>
            <a:ext cx="40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>
                <a:latin typeface="+mj-lt"/>
              </a:rPr>
              <a:t>parken</a:t>
            </a:r>
          </a:p>
        </p:txBody>
      </p:sp>
      <p:pic>
        <p:nvPicPr>
          <p:cNvPr id="26628" name="Picture 4" descr="http://www.citycle.com/wp-content/uploads/2008/12/panneau_piste_cyclable_facultatif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31" y="2445491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://images4.wikia.nocookie.net/__cb20080418115721/routes/images/thumb/0/0a/C20a.gif/200px-C20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19" y="2445491"/>
            <a:ext cx="862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Panneaux camping tentes-Classe 1 et 2, 350 à 1500 m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85" y="4286250"/>
            <a:ext cx="9286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58689" y="-1189736"/>
            <a:ext cx="7488238" cy="259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4000" b="1" dirty="0" smtClean="0"/>
              <a:t>Man darf …</a:t>
            </a:r>
            <a:endParaRPr lang="de-DE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2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terdiction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087686"/>
            <a:ext cx="11525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847851" y="3276724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latin typeface="+mj-lt"/>
              </a:rPr>
              <a:t>fotografieren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727576" y="3276724"/>
            <a:ext cx="288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>
                <a:latin typeface="+mj-lt"/>
              </a:rPr>
              <a:t>rauchen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567608" y="5373042"/>
            <a:ext cx="3313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latin typeface="+mj-lt"/>
              </a:rPr>
              <a:t>essen oder trinken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453189" y="5373042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latin typeface="+mj-lt"/>
              </a:rPr>
              <a:t>telefonieren</a:t>
            </a:r>
          </a:p>
        </p:txBody>
      </p:sp>
      <p:pic>
        <p:nvPicPr>
          <p:cNvPr id="19" name="Image 18" descr="interdiction_baignad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3642" r="4642" b="32170"/>
          <a:stretch>
            <a:fillRect/>
          </a:stretch>
        </p:blipFill>
        <p:spPr bwMode="auto">
          <a:xfrm>
            <a:off x="8384479" y="2087686"/>
            <a:ext cx="11318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536755" y="3276724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800" b="1">
                <a:latin typeface="+mj-lt"/>
              </a:rPr>
              <a:t>baden</a:t>
            </a:r>
          </a:p>
        </p:txBody>
      </p:sp>
      <p:pic>
        <p:nvPicPr>
          <p:cNvPr id="10250" name="Image 23" descr="smiley_n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45" y="62895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lipart Gif interdiction interdit fum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087686"/>
            <a:ext cx="11255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images interdiction interdit mang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1" y="4237187"/>
            <a:ext cx="10509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:\Users\Pierre\Desktop\Panneau-alu-retroreflechissant-Diam320-Telephone-Mobile-Interdit-CI84AL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91" y="4149081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458689" y="-1189736"/>
            <a:ext cx="7488238" cy="259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de-DE" sz="4000" b="1" dirty="0" smtClean="0"/>
              <a:t>Man darf nicht …</a:t>
            </a:r>
            <a:endParaRPr lang="de-DE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citycle.com/wp-content/uploads/2008/12/panneau_piste_cyclable_facultat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06084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3" descr="smiley_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4149080"/>
            <a:ext cx="1052885" cy="1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ages4.wikia.nocookie.net/__cb20080418115721/routes/images/thumb/0/0a/C20a.gif/200px-C2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060848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4149080"/>
            <a:ext cx="1052885" cy="1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utorisation_parkin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6" y="191683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smiley_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4149080"/>
            <a:ext cx="1052885" cy="1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nneaux parking-Classe 1 et 2, 350 à 1500 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1916832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smiley_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4149080"/>
            <a:ext cx="1052885" cy="1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6">
  <a:themeElements>
    <a:clrScheme name="Ajd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6" id="{EEB0677B-948A-4B85-84A2-87803D82D95D}" vid="{48EC5E6F-6411-487C-939D-CC548B8B4D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Thème6</Template>
  <TotalTime>348</TotalTime>
  <Words>303</Words>
  <Application>Microsoft Office PowerPoint</Application>
  <PresentationFormat>Grand écran</PresentationFormat>
  <Paragraphs>98</Paragraphs>
  <Slides>34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Wingdings 3</vt:lpstr>
      <vt:lpstr>Thème6</vt:lpstr>
      <vt:lpstr>Was darf man nicht machen?</vt:lpstr>
      <vt:lpstr>Présentation PowerPoint</vt:lpstr>
      <vt:lpstr>Man darf nicht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darf man machen ?</dc:title>
  <dc:creator>Myriam</dc:creator>
  <cp:lastModifiedBy>PB</cp:lastModifiedBy>
  <cp:revision>62</cp:revision>
  <dcterms:created xsi:type="dcterms:W3CDTF">2010-08-27T12:49:35Z</dcterms:created>
  <dcterms:modified xsi:type="dcterms:W3CDTF">2022-04-14T08:04:17Z</dcterms:modified>
</cp:coreProperties>
</file>