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4" r:id="rId3"/>
    <p:sldId id="257" r:id="rId4"/>
    <p:sldId id="275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3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F93-68E4-4787-B603-538AADF289A4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453D-5CE7-4297-AEF6-A2777D40D129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30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F93-68E4-4787-B603-538AADF289A4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453D-5CE7-4297-AEF6-A2777D40D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1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F93-68E4-4787-B603-538AADF289A4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453D-5CE7-4297-AEF6-A2777D40D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6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F93-68E4-4787-B603-538AADF289A4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453D-5CE7-4297-AEF6-A2777D40D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8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F93-68E4-4787-B603-538AADF289A4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453D-5CE7-4297-AEF6-A2777D40D129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F93-68E4-4787-B603-538AADF289A4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453D-5CE7-4297-AEF6-A2777D40D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F93-68E4-4787-B603-538AADF289A4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453D-5CE7-4297-AEF6-A2777D40D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9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F93-68E4-4787-B603-538AADF289A4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453D-5CE7-4297-AEF6-A2777D40D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7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F93-68E4-4787-B603-538AADF289A4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453D-5CE7-4297-AEF6-A2777D40D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5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5A2F93-68E4-4787-B603-538AADF289A4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9D453D-5CE7-4297-AEF6-A2777D40D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1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F93-68E4-4787-B603-538AADF289A4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453D-5CE7-4297-AEF6-A2777D40D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5A2F93-68E4-4787-B603-538AADF289A4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9D453D-5CE7-4297-AEF6-A2777D40D12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32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5562">
            <a:off x="4490901" y="785881"/>
            <a:ext cx="3910149" cy="12485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525">
            <a:off x="7389224" y="1872027"/>
            <a:ext cx="4017916" cy="12776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7491">
            <a:off x="4826565" y="3405846"/>
            <a:ext cx="4209506" cy="13462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6847">
            <a:off x="7641994" y="4473124"/>
            <a:ext cx="4225834" cy="13409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8604" y="2686147"/>
            <a:ext cx="38983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WOHIN GEHST DU?</a:t>
            </a:r>
          </a:p>
          <a:p>
            <a:pPr algn="ctr"/>
            <a:r>
              <a:rPr lang="fr-FR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WARUM?</a:t>
            </a:r>
            <a:endParaRPr lang="fr-FR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73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567" b="1"/>
          <a:stretch/>
        </p:blipFill>
        <p:spPr>
          <a:xfrm>
            <a:off x="1482238" y="938893"/>
            <a:ext cx="9129551" cy="278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77" y="1289413"/>
            <a:ext cx="7261860" cy="26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01" y="679812"/>
            <a:ext cx="9197340" cy="291846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53293" y="4212772"/>
            <a:ext cx="780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0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02" y="611233"/>
            <a:ext cx="9197340" cy="29413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53293" y="4212772"/>
            <a:ext cx="780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 den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Zirkus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8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45" y="827857"/>
            <a:ext cx="9273540" cy="29489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53293" y="4212772"/>
            <a:ext cx="780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Sporthalle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9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37" y="770709"/>
            <a:ext cx="9235440" cy="29489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53293" y="4212772"/>
            <a:ext cx="780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0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55" y="804454"/>
            <a:ext cx="9204960" cy="29794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85231" y="4220937"/>
            <a:ext cx="900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Frankfurter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Messe,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8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69" y="914400"/>
            <a:ext cx="7703820" cy="29718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53293" y="4212772"/>
            <a:ext cx="780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8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567" b="1"/>
          <a:stretch/>
        </p:blipFill>
        <p:spPr>
          <a:xfrm>
            <a:off x="1482238" y="938893"/>
            <a:ext cx="9129551" cy="27879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53293" y="4212772"/>
            <a:ext cx="780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Kino,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92" y="1085306"/>
            <a:ext cx="7261860" cy="261366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53293" y="4212772"/>
            <a:ext cx="780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Theater,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6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16" y="679812"/>
            <a:ext cx="9197340" cy="2918460"/>
          </a:xfrm>
          <a:prstGeom prst="rect">
            <a:avLst/>
          </a:prstGeom>
        </p:spPr>
      </p:pic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62" y="145370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50151" y="4317342"/>
            <a:ext cx="856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Konzertkarte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3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67" y="2163309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61379" y="3502480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73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5122" y="326572"/>
            <a:ext cx="780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WOHIN GEHST DU? WARUM?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1102179"/>
            <a:ext cx="3068828" cy="11838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2567" b="1"/>
          <a:stretch/>
        </p:blipFill>
        <p:spPr>
          <a:xfrm>
            <a:off x="505098" y="2538387"/>
            <a:ext cx="3068828" cy="9371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3828453"/>
            <a:ext cx="3068828" cy="9758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5157242"/>
            <a:ext cx="3068828" cy="9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16" y="679812"/>
            <a:ext cx="9197340" cy="29184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32016" y="4049487"/>
            <a:ext cx="8561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Konzertkarte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26. Mai.</a:t>
            </a:r>
          </a:p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Klavierkonzert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(Beethoven, Mozart, Schubert).</a:t>
            </a:r>
          </a:p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Salzburg.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Konzertkarte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kostet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30 €.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373857" y="2880359"/>
            <a:ext cx="4612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MACH WEITER!</a:t>
            </a:r>
            <a:endParaRPr lang="fr-F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35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2" y="1329690"/>
            <a:ext cx="9197340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8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66" y="1717765"/>
            <a:ext cx="927354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01" y="1317716"/>
            <a:ext cx="923544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" y="1408611"/>
            <a:ext cx="9204960" cy="29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90" y="1943100"/>
            <a:ext cx="770382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</TotalTime>
  <Words>145</Words>
  <Application>Microsoft Office PowerPoint</Application>
  <PresentationFormat>Grand écran</PresentationFormat>
  <Paragraphs>19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TOLLES PROGRAMM</dc:title>
  <dc:creator>PB</dc:creator>
  <cp:lastModifiedBy>PB</cp:lastModifiedBy>
  <cp:revision>8</cp:revision>
  <dcterms:created xsi:type="dcterms:W3CDTF">2022-04-14T11:21:17Z</dcterms:created>
  <dcterms:modified xsi:type="dcterms:W3CDTF">2022-04-15T07:42:09Z</dcterms:modified>
</cp:coreProperties>
</file>