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4" r:id="rId8"/>
    <p:sldId id="266" r:id="rId9"/>
    <p:sldId id="259" r:id="rId10"/>
    <p:sldId id="267" r:id="rId11"/>
    <p:sldId id="262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80" r:id="rId20"/>
    <p:sldId id="279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3A6794E6-6D78-4E00-8EBE-A08F9DB7CCE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EF2D1A97-35EE-4CF9-93D7-D03F31250A3D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8668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4E6-6D78-4E00-8EBE-A08F9DB7CCE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D1A97-35EE-4CF9-93D7-D03F31250A3D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1976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4E6-6D78-4E00-8EBE-A08F9DB7CCE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D1A97-35EE-4CF9-93D7-D03F31250A3D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302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4E6-6D78-4E00-8EBE-A08F9DB7CCE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D1A97-35EE-4CF9-93D7-D03F31250A3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2549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3A6794E6-6D78-4E00-8EBE-A08F9DB7CCE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EF2D1A97-35EE-4CF9-93D7-D03F31250A3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88593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4E6-6D78-4E00-8EBE-A08F9DB7CCE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D1A97-35EE-4CF9-93D7-D03F31250A3D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38123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4E6-6D78-4E00-8EBE-A08F9DB7CCE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D1A97-35EE-4CF9-93D7-D03F31250A3D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1861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4E6-6D78-4E00-8EBE-A08F9DB7CCE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D1A97-35EE-4CF9-93D7-D03F31250A3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2678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4E6-6D78-4E00-8EBE-A08F9DB7CCE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D1A97-35EE-4CF9-93D7-D03F31250A3D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8875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4E6-6D78-4E00-8EBE-A08F9DB7CCE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D1A97-35EE-4CF9-93D7-D03F31250A3D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659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4E6-6D78-4E00-8EBE-A08F9DB7CCE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2D1A97-35EE-4CF9-93D7-D03F31250A3D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248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2D1A97-35EE-4CF9-93D7-D03F31250A3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6794E6-6D78-4E00-8EBE-A08F9DB7CCED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68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376" y="2071396"/>
            <a:ext cx="89543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SCHAUFENSTERBUMMEL</a:t>
            </a:r>
            <a:endParaRPr lang="fr-FR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8" name="Picture 4" descr="Das Center | Alstertal-Einkaufszentrum Hambu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91" y="3545795"/>
            <a:ext cx="4343400" cy="2447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2264" r="33369"/>
          <a:stretch/>
        </p:blipFill>
        <p:spPr>
          <a:xfrm>
            <a:off x="2040564" y="489502"/>
            <a:ext cx="6814030" cy="57736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12251" y="2483824"/>
            <a:ext cx="312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/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hungrig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CHAUFENSTERBUMM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2006" y="245821"/>
            <a:ext cx="487363" cy="4873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854594" y="3306515"/>
            <a:ext cx="3128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/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Kopfhörer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54594" y="4560093"/>
            <a:ext cx="3128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/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12251" y="1230246"/>
            <a:ext cx="3128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/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Duschgel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757680" y="5728084"/>
            <a:ext cx="312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/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Diät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568139" y="3240187"/>
            <a:ext cx="312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twas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163287" y="5251030"/>
            <a:ext cx="2303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155629" y="2184353"/>
            <a:ext cx="2303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Douglas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155629" y="4007919"/>
            <a:ext cx="2303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Auerbach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98479" y="984992"/>
            <a:ext cx="2303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Döner-Imbiss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4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9322"/>
            <a:ext cx="11530059" cy="595935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4079" y="1951715"/>
            <a:ext cx="312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twas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66588" y="2474893"/>
            <a:ext cx="2303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72843" y="3429000"/>
            <a:ext cx="2303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Douglas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51446" y="4789316"/>
            <a:ext cx="362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Auerbach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1445" y="5718745"/>
            <a:ext cx="374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Döner-Imbiss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41679" y="5290422"/>
            <a:ext cx="2303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00703" y="4358429"/>
            <a:ext cx="3128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35814" y="1809637"/>
            <a:ext cx="312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hungrig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45311" y="2452821"/>
            <a:ext cx="3128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Kopfhörer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168360" y="3428999"/>
            <a:ext cx="3128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Duschgel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71218" y="5705307"/>
            <a:ext cx="312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Diät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SCHAUFENSTERBUMM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7192" y="71254"/>
            <a:ext cx="487363" cy="487363"/>
          </a:xfrm>
          <a:prstGeom prst="rect">
            <a:avLst/>
          </a:prstGeom>
        </p:spPr>
      </p:pic>
      <p:sp>
        <p:nvSpPr>
          <p:cNvPr id="15" name="Arrondir un rectangle à un seul coin 14"/>
          <p:cNvSpPr/>
          <p:nvPr/>
        </p:nvSpPr>
        <p:spPr>
          <a:xfrm>
            <a:off x="7705899" y="5290422"/>
            <a:ext cx="3690851" cy="1027251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rrondir un rectangle à un seul coin 15"/>
          <p:cNvSpPr/>
          <p:nvPr/>
        </p:nvSpPr>
        <p:spPr>
          <a:xfrm>
            <a:off x="7677178" y="3406928"/>
            <a:ext cx="3690851" cy="951501"/>
          </a:xfrm>
          <a:prstGeom prst="round1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764465" y="1809637"/>
            <a:ext cx="312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837942" y="2417712"/>
            <a:ext cx="363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Yannicks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Schwester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 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839100" y="4312262"/>
            <a:ext cx="363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Yannick … 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27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3450" y="1145431"/>
            <a:ext cx="6197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Markus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23" y="4066971"/>
            <a:ext cx="1434643" cy="2374650"/>
          </a:xfrm>
          <a:prstGeom prst="rect">
            <a:avLst/>
          </a:prstGeom>
        </p:spPr>
      </p:pic>
      <p:sp>
        <p:nvSpPr>
          <p:cNvPr id="4" name="Virage 3"/>
          <p:cNvSpPr/>
          <p:nvPr/>
        </p:nvSpPr>
        <p:spPr>
          <a:xfrm rot="10800000" flipH="1">
            <a:off x="1567542" y="2000249"/>
            <a:ext cx="1845129" cy="16572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20887" y="2945037"/>
            <a:ext cx="252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hungrig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49578" y="5075916"/>
            <a:ext cx="83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Markus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9379706" y="5588330"/>
            <a:ext cx="428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9303703" y="5620328"/>
            <a:ext cx="571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282471" y="3457451"/>
            <a:ext cx="428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206468" y="3489449"/>
            <a:ext cx="571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95288" y="5075916"/>
            <a:ext cx="106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741236" y="5086512"/>
            <a:ext cx="233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hungrig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049" y="0"/>
            <a:ext cx="1450129" cy="145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23" y="4066971"/>
            <a:ext cx="1434643" cy="2374650"/>
          </a:xfrm>
          <a:prstGeom prst="rect">
            <a:avLst/>
          </a:prstGeom>
        </p:spPr>
      </p:pic>
      <p:sp>
        <p:nvSpPr>
          <p:cNvPr id="4" name="Virage 3"/>
          <p:cNvSpPr/>
          <p:nvPr/>
        </p:nvSpPr>
        <p:spPr>
          <a:xfrm rot="10800000" flipH="1">
            <a:off x="1567542" y="2000249"/>
            <a:ext cx="1845129" cy="16572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20886" y="2945037"/>
            <a:ext cx="584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Kopfhörer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49578" y="5075916"/>
            <a:ext cx="588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Meier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43450" y="1145431"/>
            <a:ext cx="902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David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Meier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49578" y="5604967"/>
            <a:ext cx="83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349977" y="5075916"/>
            <a:ext cx="83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Kopfhörer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0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23" y="4066971"/>
            <a:ext cx="1434643" cy="2374650"/>
          </a:xfrm>
          <a:prstGeom prst="rect">
            <a:avLst/>
          </a:prstGeom>
        </p:spPr>
      </p:pic>
      <p:sp>
        <p:nvSpPr>
          <p:cNvPr id="4" name="Virage 3"/>
          <p:cNvSpPr/>
          <p:nvPr/>
        </p:nvSpPr>
        <p:spPr>
          <a:xfrm rot="10800000" flipH="1">
            <a:off x="1567542" y="2000249"/>
            <a:ext cx="1845129" cy="16572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20886" y="2945037"/>
            <a:ext cx="584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Duschgel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49578" y="5075916"/>
            <a:ext cx="588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Ayten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Douglas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43450" y="1145431"/>
            <a:ext cx="902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Ayten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Douglas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49578" y="5604967"/>
            <a:ext cx="83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74123" y="5075916"/>
            <a:ext cx="83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Duschgel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62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23" y="4066971"/>
            <a:ext cx="1434643" cy="2374650"/>
          </a:xfrm>
          <a:prstGeom prst="rect">
            <a:avLst/>
          </a:prstGeom>
        </p:spPr>
      </p:pic>
      <p:sp>
        <p:nvSpPr>
          <p:cNvPr id="4" name="Virage 3"/>
          <p:cNvSpPr/>
          <p:nvPr/>
        </p:nvSpPr>
        <p:spPr>
          <a:xfrm rot="10800000" flipH="1">
            <a:off x="1567542" y="2000249"/>
            <a:ext cx="1845129" cy="16572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20886" y="2945037"/>
            <a:ext cx="584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49578" y="5075916"/>
            <a:ext cx="588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Meike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Auerbach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43450" y="1145431"/>
            <a:ext cx="902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Meike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Auerbach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49578" y="5604967"/>
            <a:ext cx="83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32739" y="5075916"/>
            <a:ext cx="83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2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23" y="4066971"/>
            <a:ext cx="1434643" cy="2374650"/>
          </a:xfrm>
          <a:prstGeom prst="rect">
            <a:avLst/>
          </a:prstGeom>
        </p:spPr>
      </p:pic>
      <p:sp>
        <p:nvSpPr>
          <p:cNvPr id="4" name="Virage 3"/>
          <p:cNvSpPr/>
          <p:nvPr/>
        </p:nvSpPr>
        <p:spPr>
          <a:xfrm rot="10800000" flipH="1">
            <a:off x="1567542" y="2000249"/>
            <a:ext cx="1845129" cy="16572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20886" y="2945037"/>
            <a:ext cx="584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Diät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49577" y="5075916"/>
            <a:ext cx="1023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Meike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Döner-Imbiss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43450" y="1145431"/>
            <a:ext cx="902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Meike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Döner-Imbiss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49578" y="5604967"/>
            <a:ext cx="83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Diät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495284" y="5075916"/>
            <a:ext cx="83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9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96269" y="1556862"/>
            <a:ext cx="8388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Markus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96269" y="2589839"/>
            <a:ext cx="7002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Meier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96269" y="3618730"/>
            <a:ext cx="679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Ayten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Douglas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96269" y="4637035"/>
            <a:ext cx="679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Meike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Auerbach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96269" y="5655340"/>
            <a:ext cx="1023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Meike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Döner-Imbiss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6269" y="230780"/>
            <a:ext cx="65625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SCHAUFENSTERBUMMEL</a:t>
            </a:r>
            <a:endParaRPr lang="fr-FR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1365" y="0"/>
            <a:ext cx="1343472" cy="134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1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5360" y="242426"/>
            <a:ext cx="5111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grammatical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5361" y="961564"/>
            <a:ext cx="53274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exprimer une cause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48001" y="1752592"/>
            <a:ext cx="57610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Markus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774697" y="1748821"/>
            <a:ext cx="57610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hungrig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76301" y="2367946"/>
            <a:ext cx="8784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 Markus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möchte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etwas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essen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hungrig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ccolade ouvrante 7"/>
          <p:cNvSpPr>
            <a:spLocks/>
          </p:cNvSpPr>
          <p:nvPr/>
        </p:nvSpPr>
        <p:spPr bwMode="auto">
          <a:xfrm rot="-5400000">
            <a:off x="4044520" y="1384550"/>
            <a:ext cx="792162" cy="4179022"/>
          </a:xfrm>
          <a:prstGeom prst="leftBrace">
            <a:avLst>
              <a:gd name="adj1" fmla="val 8324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kumimoji="1" lang="fr-FR" sz="2400">
              <a:latin typeface="Tahoma" pitchFamily="34" charset="0"/>
            </a:endParaRPr>
          </a:p>
        </p:txBody>
      </p:sp>
      <p:sp>
        <p:nvSpPr>
          <p:cNvPr id="9" name="Accolade ouvrante 8"/>
          <p:cNvSpPr>
            <a:spLocks/>
          </p:cNvSpPr>
          <p:nvPr/>
        </p:nvSpPr>
        <p:spPr bwMode="auto">
          <a:xfrm rot="-5400000">
            <a:off x="7694977" y="2125448"/>
            <a:ext cx="792162" cy="2678544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kumimoji="1" lang="fr-FR" sz="2400">
              <a:latin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54400" y="3927000"/>
            <a:ext cx="20177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 </a:t>
            </a:r>
          </a:p>
          <a:p>
            <a:pPr algn="ctr"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71345" y="3932384"/>
            <a:ext cx="2160587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 </a:t>
            </a:r>
          </a:p>
          <a:p>
            <a:pPr algn="ctr">
              <a:defRPr/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subordonnée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47850" y="5373689"/>
            <a:ext cx="96972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une proposition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subordonnée,</a:t>
            </a:r>
          </a:p>
          <a:p>
            <a:pPr algn="ctr"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verbe conjugué est toujours en position finale.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229" name="Connecteur droit 14"/>
          <p:cNvCxnSpPr>
            <a:cxnSpLocks noChangeShapeType="1"/>
          </p:cNvCxnSpPr>
          <p:nvPr/>
        </p:nvCxnSpPr>
        <p:spPr bwMode="auto">
          <a:xfrm>
            <a:off x="2351089" y="2997200"/>
            <a:ext cx="649287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7" name="Connecteur droit 16"/>
          <p:cNvCxnSpPr>
            <a:cxnSpLocks noChangeShapeType="1"/>
          </p:cNvCxnSpPr>
          <p:nvPr/>
        </p:nvCxnSpPr>
        <p:spPr bwMode="auto">
          <a:xfrm flipV="1">
            <a:off x="3454400" y="2843214"/>
            <a:ext cx="1129432" cy="3502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" name="Connecteur droit 20"/>
          <p:cNvCxnSpPr>
            <a:cxnSpLocks noChangeShapeType="1"/>
          </p:cNvCxnSpPr>
          <p:nvPr/>
        </p:nvCxnSpPr>
        <p:spPr bwMode="auto">
          <a:xfrm>
            <a:off x="8975998" y="2843214"/>
            <a:ext cx="360362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3" name="ZoneTexte 22"/>
          <p:cNvSpPr txBox="1"/>
          <p:nvPr/>
        </p:nvSpPr>
        <p:spPr>
          <a:xfrm>
            <a:off x="3721463" y="2871045"/>
            <a:ext cx="7191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914090" y="2846999"/>
            <a:ext cx="719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Vf</a:t>
            </a:r>
          </a:p>
        </p:txBody>
      </p:sp>
      <p:sp>
        <p:nvSpPr>
          <p:cNvPr id="26" name="Ellipse 25"/>
          <p:cNvSpPr>
            <a:spLocks noChangeArrowheads="1"/>
          </p:cNvSpPr>
          <p:nvPr/>
        </p:nvSpPr>
        <p:spPr bwMode="auto">
          <a:xfrm>
            <a:off x="6383262" y="2629556"/>
            <a:ext cx="288802" cy="358775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kumimoji="1" lang="fr-FR" sz="2400">
              <a:latin typeface="Tahoma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2" y="4186364"/>
            <a:ext cx="1434643" cy="237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3" grpId="0"/>
      <p:bldP spid="23" grpId="0"/>
      <p:bldP spid="25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39" y="1951088"/>
            <a:ext cx="1524721" cy="152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63143" y="3784888"/>
            <a:ext cx="475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1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43200" y="3347392"/>
            <a:ext cx="4751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64)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02" y="1927567"/>
            <a:ext cx="1283798" cy="12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0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49035" y="955221"/>
            <a:ext cx="110544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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sportlich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Fußball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………………………………………………………………………………………………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Markus ins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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…………………………………………………………………………………………………………………………………..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hat Julia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Hund?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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tierlieb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…………………………………………………………………………………………………………………………………..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kauft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Iris </a:t>
            </a:r>
            <a:r>
              <a:rPr lang="fr-F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einen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Roman?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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…………………………………………………………………………………………………………………………………..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trinkt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Thomas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Limo?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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hat Durst.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…………………………………………………………………………………………………………………………………..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3385012"/>
      </p:ext>
    </p:extLst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39" y="1942208"/>
            <a:ext cx="1524721" cy="152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743200" y="3786476"/>
            <a:ext cx="475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67)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8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4016"/>
          <a:stretch/>
        </p:blipFill>
        <p:spPr>
          <a:xfrm>
            <a:off x="0" y="1454450"/>
            <a:ext cx="11702473" cy="39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39" y="1951088"/>
            <a:ext cx="1524721" cy="152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87636" y="3784888"/>
            <a:ext cx="475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67)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689" y="337164"/>
            <a:ext cx="7163421" cy="44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6842" r="6920"/>
          <a:stretch/>
        </p:blipFill>
        <p:spPr>
          <a:xfrm>
            <a:off x="204105" y="359229"/>
            <a:ext cx="11328131" cy="53394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70780" y="1258415"/>
            <a:ext cx="217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Apotheke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89363" y="381381"/>
            <a:ext cx="2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-Euro-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45528" y="454748"/>
            <a:ext cx="2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Pizzeria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3299" y="1026469"/>
            <a:ext cx="2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Elektrogeschäft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916943" y="561215"/>
            <a:ext cx="2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Modegeschäft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957764" y="4281297"/>
            <a:ext cx="2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Schuhgeschäft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63392" y="4512129"/>
            <a:ext cx="2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Buchhandlung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081214" y="5123961"/>
            <a:ext cx="2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Fischrestaurant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21041" y="4874568"/>
            <a:ext cx="2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estaurant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60868" y="4723420"/>
            <a:ext cx="2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Parfümerie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-57152" y="3021274"/>
            <a:ext cx="283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Drogeriemarkt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5534" y="5848840"/>
            <a:ext cx="542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der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Petersstraße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86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in Geschenk für die Seele&quot; - ein wahres Geschenk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18" y="1085169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18807" y="4605977"/>
            <a:ext cx="4555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Geschenk</a:t>
            </a:r>
            <a:endParaRPr lang="fr-F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schenken</a:t>
            </a:r>
            <a:endParaRPr lang="fr-F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0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63586" y="3382054"/>
            <a:ext cx="475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989" y="1904999"/>
            <a:ext cx="1402808" cy="14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9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379700" y="873288"/>
            <a:ext cx="125717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  <a:sym typeface="Wingdings 3" panose="05040102010807070707" pitchFamily="18" charset="2"/>
              </a:rPr>
              <a:t>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Wie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viele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Personen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hörst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du?</a:t>
            </a:r>
          </a:p>
          <a:p>
            <a:pPr lvl="0"/>
            <a:endParaRPr lang="fr-FR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3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5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     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</a:t>
            </a:r>
            <a:r>
              <a:rPr lang="de-DE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0"/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indent="0"/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………………….</a:t>
            </a:r>
            <a:r>
              <a:rPr lang="en-US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 		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………………….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  		     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………………….</a:t>
            </a:r>
            <a:r>
              <a:rPr lang="en-US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   	</a:t>
            </a:r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Eigennamen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hörst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du? (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Vorname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Familienname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/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Stadt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lvl="0"/>
            <a:r>
              <a:rPr lang="fr-FR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  <a:sym typeface="Wingdings 3" panose="05040102010807070707" pitchFamily="18" charset="2"/>
              </a:rPr>
              <a:t> 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Welche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Wörter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fr-FR" alt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verstehst</a:t>
            </a:r>
            <a:r>
              <a:rPr kumimoji="0" lang="fr-FR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49" name="Picture 1" descr="j04406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5" t="4965" r="4915" b="5721"/>
          <a:stretch>
            <a:fillRect/>
          </a:stretch>
        </p:blipFill>
        <p:spPr bwMode="auto">
          <a:xfrm>
            <a:off x="835843" y="2099863"/>
            <a:ext cx="802665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04405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r="7413"/>
          <a:stretch>
            <a:fillRect/>
          </a:stretch>
        </p:blipFill>
        <p:spPr bwMode="auto">
          <a:xfrm>
            <a:off x="9171255" y="2099863"/>
            <a:ext cx="708083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j04406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" t="5713" r="5067" b="5374"/>
          <a:stretch>
            <a:fillRect/>
          </a:stretch>
        </p:blipFill>
        <p:spPr bwMode="auto">
          <a:xfrm>
            <a:off x="3935760" y="2099863"/>
            <a:ext cx="820558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04404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523"/>
          <a:stretch>
            <a:fillRect/>
          </a:stretch>
        </p:blipFill>
        <p:spPr bwMode="auto">
          <a:xfrm>
            <a:off x="6708475" y="2099863"/>
            <a:ext cx="690190" cy="81289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519452" y="93135"/>
            <a:ext cx="4134191" cy="576064"/>
          </a:xfrm>
          <a:prstGeom prst="roundRect">
            <a:avLst/>
          </a:prstGeom>
          <a:gradFill flip="none" rotWithShape="1">
            <a:gsLst>
              <a:gs pos="0">
                <a:srgbClr val="C7361F">
                  <a:tint val="66000"/>
                  <a:satMod val="160000"/>
                </a:srgbClr>
              </a:gs>
              <a:gs pos="50000">
                <a:srgbClr val="C7361F">
                  <a:tint val="44500"/>
                  <a:satMod val="160000"/>
                </a:srgbClr>
              </a:gs>
              <a:gs pos="100000">
                <a:srgbClr val="C7361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23392" y="116632"/>
            <a:ext cx="4030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Schaufensterbummel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CHAUFENSTERBUMM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35656" y="2692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HAUFENSTERBUMM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35656" y="269207"/>
            <a:ext cx="487363" cy="48736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16628" y="1017813"/>
            <a:ext cx="6376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Warum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treffen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sich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heute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Markus, David,</a:t>
            </a:r>
          </a:p>
          <a:p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Meike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und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Ayten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in der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Einkaufspassage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Ein Geschenk für die Seele&quot; - ein wahres Geschenk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631" y="2400301"/>
            <a:ext cx="2194832" cy="21948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à angle droit 5"/>
          <p:cNvSpPr/>
          <p:nvPr/>
        </p:nvSpPr>
        <p:spPr>
          <a:xfrm rot="5400000">
            <a:off x="2833007" y="2302330"/>
            <a:ext cx="1600200" cy="179614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glücklicher Junge feiert Geburtstag mit Kuchen und Kerz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71" y="2235477"/>
            <a:ext cx="3663887" cy="2418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612571" y="4106636"/>
            <a:ext cx="1918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fr-F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6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HAUFENSTERBUMM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35656" y="269207"/>
            <a:ext cx="487363" cy="4873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12372" y="1077685"/>
            <a:ext cx="162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Markus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28358" y="1077685"/>
            <a:ext cx="162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David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44344" y="1077685"/>
            <a:ext cx="162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Meike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310672" y="1077685"/>
            <a:ext cx="1624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Ayten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1502229" y="1836964"/>
            <a:ext cx="547007" cy="930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4332514" y="1836963"/>
            <a:ext cx="547007" cy="930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6983186" y="1836963"/>
            <a:ext cx="547007" cy="930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9786257" y="1836963"/>
            <a:ext cx="547007" cy="930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7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45229" y="3524866"/>
            <a:ext cx="475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64)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02" y="2064090"/>
            <a:ext cx="1283798" cy="12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2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23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3" id="{E5D73018-0634-4582-B4D2-BA038A56551F}" vid="{AF2F4A56-13C2-4D35-B417-E1D6350B64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Thème23</Template>
  <TotalTime>111</TotalTime>
  <Words>522</Words>
  <Application>Microsoft Office PowerPoint</Application>
  <PresentationFormat>Grand écran</PresentationFormat>
  <Paragraphs>133</Paragraphs>
  <Slides>24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Arial Unicode MS</vt:lpstr>
      <vt:lpstr>Calibri</vt:lpstr>
      <vt:lpstr>Tahoma</vt:lpstr>
      <vt:lpstr>Times New Roman</vt:lpstr>
      <vt:lpstr>Wingdings</vt:lpstr>
      <vt:lpstr>Wingdings 3</vt:lpstr>
      <vt:lpstr>Thème23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PB</dc:creator>
  <cp:lastModifiedBy>BINET, Pierre</cp:lastModifiedBy>
  <cp:revision>19</cp:revision>
  <dcterms:created xsi:type="dcterms:W3CDTF">2022-04-13T14:44:04Z</dcterms:created>
  <dcterms:modified xsi:type="dcterms:W3CDTF">2022-05-10T09:16:59Z</dcterms:modified>
</cp:coreProperties>
</file>