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9" r:id="rId19"/>
    <p:sldId id="277" r:id="rId20"/>
    <p:sldId id="273" r:id="rId21"/>
    <p:sldId id="276" r:id="rId22"/>
    <p:sldId id="266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667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6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33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497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801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86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41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4236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5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774B78-DB7A-494D-8CC9-993D7A269422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5CB463-815A-4B39-96F1-E83F6769A5A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84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9068" y="1234575"/>
            <a:ext cx="10318418" cy="4394988"/>
          </a:xfrm>
        </p:spPr>
        <p:txBody>
          <a:bodyPr/>
          <a:lstStyle/>
          <a:p>
            <a:r>
              <a:rPr lang="fr-FR" sz="4800" dirty="0" err="1" smtClean="0"/>
              <a:t>Wo</a:t>
            </a:r>
            <a:r>
              <a:rPr lang="fr-FR" sz="4800" dirty="0" smtClean="0"/>
              <a:t> </a:t>
            </a:r>
            <a:r>
              <a:rPr lang="fr-FR" sz="4800" dirty="0" err="1" smtClean="0"/>
              <a:t>kaufst</a:t>
            </a:r>
            <a:r>
              <a:rPr lang="fr-FR" sz="4800" dirty="0" smtClean="0"/>
              <a:t> du</a:t>
            </a:r>
            <a:br>
              <a:rPr lang="fr-FR" sz="4800" dirty="0" smtClean="0"/>
            </a:br>
            <a:r>
              <a:rPr lang="fr-FR" sz="4800" dirty="0" err="1" smtClean="0"/>
              <a:t>was</a:t>
            </a:r>
            <a:r>
              <a:rPr lang="fr-FR" sz="4800" dirty="0" smtClean="0"/>
              <a:t>?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149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26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Wörterbuch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4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6342" y="3171217"/>
            <a:ext cx="640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Elektrogeschäft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Darty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3991">
            <a:off x="1867644" y="717272"/>
            <a:ext cx="1848322" cy="18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chier:Logo Boulanger 2004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577">
            <a:off x="7723762" y="2265714"/>
            <a:ext cx="4046706" cy="55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6342" y="3171217"/>
            <a:ext cx="640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Sportgeschäft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266" name="Picture 2" descr="Fichier:Decathlon Logo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000">
            <a:off x="1491641" y="1218959"/>
            <a:ext cx="4617327" cy="11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ogos - INTERSPORT - espace pres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54">
            <a:off x="7705657" y="1693089"/>
            <a:ext cx="3849449" cy="14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6342" y="3171217"/>
            <a:ext cx="640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Modegeschäft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292" name="Picture 4" descr="logo-pimkie - Centre Commercial Bala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977">
            <a:off x="1760639" y="614126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elio logo - Marques et logos: histoire et signification |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519">
            <a:off x="7922335" y="1417457"/>
            <a:ext cx="3416095" cy="192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6342" y="3171217"/>
            <a:ext cx="640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Schuhgeschäft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 descr="Nike Logo : histoire, signification de l'emblè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3301">
            <a:off x="2593358" y="950770"/>
            <a:ext cx="2770762" cy="15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alando folder 01/04 - 30/04 &gt;&gt; Belgique, de la sem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853">
            <a:off x="7626417" y="1509004"/>
            <a:ext cx="3524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6342" y="3171217"/>
            <a:ext cx="640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Buchhandlung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938">
            <a:off x="1928347" y="1484358"/>
            <a:ext cx="3474720" cy="1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26342" y="3171217"/>
            <a:ext cx="6404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Parfümerie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368" name="Picture 8" descr="▷ Black Friday Nocibé 2022 ⇒ Jusqu'à 70% de réduction ⚡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9" b="31087"/>
          <a:stretch/>
        </p:blipFill>
        <p:spPr bwMode="auto">
          <a:xfrm rot="20749569">
            <a:off x="1819072" y="1468876"/>
            <a:ext cx="2597218" cy="8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ephora Logo : histoire, signification de l'emblè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8" b="22024"/>
          <a:stretch/>
        </p:blipFill>
        <p:spPr bwMode="auto">
          <a:xfrm rot="953541">
            <a:off x="6803911" y="1784963"/>
            <a:ext cx="4371703" cy="11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82" y="287455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254788" y="708926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34" y="1449"/>
            <a:ext cx="1627827" cy="16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02" y="2646967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23" y="3016819"/>
            <a:ext cx="2166137" cy="13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51" y="4574056"/>
            <a:ext cx="1323925" cy="13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86" y="635047"/>
            <a:ext cx="2052278" cy="9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5872622" y="2199531"/>
            <a:ext cx="1173468" cy="28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11" y="5052881"/>
            <a:ext cx="1274051" cy="15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05700" y="5549778"/>
            <a:ext cx="609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667752" y="1234633"/>
            <a:ext cx="398834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Drogeriemarkt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-Euro-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Buchhandlung</a:t>
            </a: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Parfümerie</a:t>
            </a: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50374" y="6170201"/>
            <a:ext cx="46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/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/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 der …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33" y="-99549"/>
            <a:ext cx="1469191" cy="146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gner un rectangle avec un coin diagonal 1"/>
          <p:cNvSpPr/>
          <p:nvPr/>
        </p:nvSpPr>
        <p:spPr>
          <a:xfrm>
            <a:off x="7782128" y="1234633"/>
            <a:ext cx="3984120" cy="5185622"/>
          </a:xfrm>
          <a:prstGeom prst="snip2Diag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6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88992" y="379175"/>
            <a:ext cx="609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Hast 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weitere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Ideen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5773" y="3157560"/>
            <a:ext cx="609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70447" y="3777983"/>
            <a:ext cx="46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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/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im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/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 der …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8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08903" y="3618690"/>
            <a:ext cx="389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53" y="1907263"/>
            <a:ext cx="1587165" cy="15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96" y="157268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464305" y="53906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4" y="5995451"/>
            <a:ext cx="609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702" y="19409"/>
            <a:ext cx="1233247" cy="123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80" y="1115844"/>
            <a:ext cx="2597615" cy="42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 leadership directif, ses valeurs et ses excès – Pascal Pon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b="16286"/>
          <a:stretch/>
        </p:blipFill>
        <p:spPr bwMode="auto">
          <a:xfrm>
            <a:off x="2305387" y="1828800"/>
            <a:ext cx="8515350" cy="46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88992" y="379175"/>
            <a:ext cx="609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Wohin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gehst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du?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5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1718" y="1169791"/>
            <a:ext cx="398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Drogeriemarkt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-Euro-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52026" y="1169791"/>
            <a:ext cx="3988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Modegeschäft</a:t>
            </a:r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Schuhgeschäft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09109" y="1155279"/>
            <a:ext cx="398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Buchhandlung</a:t>
            </a:r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Parfümerie</a:t>
            </a:r>
            <a:endParaRPr lang="fr-F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2232501" y="3715966"/>
            <a:ext cx="1186774" cy="17607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5852809" y="3715966"/>
            <a:ext cx="1186774" cy="176070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9409892" y="3715966"/>
            <a:ext cx="1186774" cy="17607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9301" y="5592634"/>
            <a:ext cx="398834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den </a:t>
            </a:r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Drogeriemarkt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52026" y="5592634"/>
            <a:ext cx="398834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Elektrogeschäft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fr-FR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09109" y="5592634"/>
            <a:ext cx="398834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die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Buchhandlung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fr-F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2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5443"/>
          <a:stretch/>
        </p:blipFill>
        <p:spPr>
          <a:xfrm>
            <a:off x="984023" y="863978"/>
            <a:ext cx="10844811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26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Deo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615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Textmarker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64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Jogginghose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8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26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6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26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Mascara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9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26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Duschgel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örterbuch - Französisch Deutsch - Deutsch Französisch - ...“  (Autorenkollektiv) – Buch gebraucht kaufen – A01kEXbJ01Z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0" y="539066"/>
            <a:ext cx="1354740" cy="19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L DE DOUCHE Duschdas For Men Duschgel Sport, 6er Pack (6 x 250 ml)665 -  Cdiscount Au quotidi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5172"/>
          <a:stretch/>
        </p:blipFill>
        <p:spPr bwMode="auto">
          <a:xfrm>
            <a:off x="3836862" y="822651"/>
            <a:ext cx="950912" cy="18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cara Volume - épaissit les cils naturellement - maquillage naturel | Dr.  Hausch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78" y="-3308"/>
            <a:ext cx="2369944" cy="23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ivea Deo Dry Comfort | Mig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6" y="3639231"/>
            <a:ext cx="831728" cy="21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msung LED-Fernseher »GU82TU8079U«, 207 cm/82 Zoll, 4K Ultra HD, Smart-TV,  HDR-Crystal Prozessor 4K-Ambient Mode-Integrierte Sprachassistenten online  kaufen | Quelle.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9" y="3455491"/>
            <a:ext cx="3080265" cy="19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xtmarker - STABILO BOSS ORIGINAL Pastel - Einzelstift - zartes Türkis :  Amazon.de: Bürobedarf &amp; Schreibwa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3" y="1779095"/>
            <a:ext cx="1545076" cy="15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Jomos Schuhfabrik Schuhe Made in Germa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60" y="272619"/>
            <a:ext cx="2712931" cy="12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LVIN − Jogginghose aus Bio-Baumwol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8615"/>
          <a:stretch/>
        </p:blipFill>
        <p:spPr bwMode="auto">
          <a:xfrm>
            <a:off x="10216310" y="2225606"/>
            <a:ext cx="1419036" cy="3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excbay Damen Schal Warm Weich Strickschal Winterschal schal Frauen  Deckenschal Halstuch Écharpe Poncho Cape Karierter Schal (weijin001, Blanc  Jaune) : Amazon.fr: Vêtement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49" y="3324171"/>
            <a:ext cx="2091667" cy="2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381742" y="173937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258291" y="568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2479654" y="1798421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8294086" y="1554376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9715177" y="60108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1871116" y="4955707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5880531" y="3806192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124643" y="4143448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9558271" y="2938263"/>
            <a:ext cx="1342417" cy="1624519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75605" y="5995451"/>
            <a:ext cx="5260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Fernseher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6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116</TotalTime>
  <Words>240</Words>
  <Application>Microsoft Office PowerPoint</Application>
  <PresentationFormat>Grand écran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Impact</vt:lpstr>
      <vt:lpstr>Wingdings 3</vt:lpstr>
      <vt:lpstr>Badge</vt:lpstr>
      <vt:lpstr>Wo kaufst du was?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kaufst du was?</dc:title>
  <dc:creator>PB</dc:creator>
  <cp:lastModifiedBy>BINET, Pierre</cp:lastModifiedBy>
  <cp:revision>14</cp:revision>
  <dcterms:created xsi:type="dcterms:W3CDTF">2022-04-13T13:17:35Z</dcterms:created>
  <dcterms:modified xsi:type="dcterms:W3CDTF">2022-05-10T09:17:51Z</dcterms:modified>
</cp:coreProperties>
</file>