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79566" y="683909"/>
            <a:ext cx="10567379" cy="2766528"/>
          </a:xfrm>
        </p:spPr>
        <p:txBody>
          <a:bodyPr>
            <a:normAutofit/>
          </a:bodyPr>
          <a:lstStyle/>
          <a:p>
            <a:r>
              <a:rPr lang="fr-FR" dirty="0" smtClean="0"/>
              <a:t>PARKOUR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000" dirty="0" smtClean="0"/>
              <a:t>WAS IST DAS?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78">
            <a:off x="286818" y="974373"/>
            <a:ext cx="5796989" cy="328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94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9613"/>
            <a:ext cx="963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Martinas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Tipps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Parkourläufer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07765" y="1009649"/>
            <a:ext cx="34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Parkour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40996" y="1584667"/>
            <a:ext cx="495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8865" y="2161610"/>
            <a:ext cx="603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alleine</a:t>
            </a:r>
            <a:r>
              <a:rPr lang="fr-F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0314" y="2740067"/>
            <a:ext cx="34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0314" y="3332689"/>
            <a:ext cx="34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4564" y="3896330"/>
            <a:ext cx="66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ohne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44520" y="4447135"/>
            <a:ext cx="66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53887" y="4968073"/>
            <a:ext cx="66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vorsichtig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1330114">
            <a:off x="9354283" y="2580281"/>
            <a:ext cx="34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nalysiert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5056" y="999127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nalysiert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616" y="1595734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616" y="2158964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615" y="2742578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615" y="3330043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615" y="3885222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614" y="4451921"/>
            <a:ext cx="252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Respektiert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615" y="4972098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 rot="20470153">
            <a:off x="8828953" y="1048999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Kauft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20637066">
            <a:off x="8861228" y="2979480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Springt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074476" y="1669215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Macht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486155">
            <a:off x="10108723" y="3708023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Trinkt</a:t>
            </a: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20560103">
            <a:off x="9386807" y="41336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Geht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rot="21026808">
            <a:off x="9172272" y="4440046"/>
            <a:ext cx="252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Respektiert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1006302">
            <a:off x="10484780" y="1048999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Seid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Moins 26"/>
          <p:cNvSpPr/>
          <p:nvPr/>
        </p:nvSpPr>
        <p:spPr>
          <a:xfrm rot="16200000">
            <a:off x="5401610" y="2668011"/>
            <a:ext cx="6511934" cy="4708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78" y="-35108"/>
            <a:ext cx="999538" cy="9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14548" y="4629150"/>
            <a:ext cx="783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Parkourläufer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95" y="264080"/>
            <a:ext cx="7450346" cy="421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54" y="63727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90308" y="3380013"/>
            <a:ext cx="372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31" y="1932666"/>
            <a:ext cx="1373868" cy="13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6869" y="706503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	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	   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4037" y="121925"/>
            <a:ext cx="515603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0031" y="130439"/>
            <a:ext cx="510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Parkour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3541743" y="1830960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927354" y="1830960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5" y="1806893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85" y="1849204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ARKOUR WAS IST 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6082" y="121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416386"/>
            <a:ext cx="5451969" cy="386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-122467" y="4449534"/>
            <a:ext cx="653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 3" panose="05040102010807070707" pitchFamily="18" charset="2"/>
              <a:buChar char="´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égende encadrée avec une bordure 1 3"/>
          <p:cNvSpPr/>
          <p:nvPr/>
        </p:nvSpPr>
        <p:spPr>
          <a:xfrm>
            <a:off x="6408964" y="1045029"/>
            <a:ext cx="5127172" cy="4449535"/>
          </a:xfrm>
          <a:prstGeom prst="accentBorderCallout1">
            <a:avLst>
              <a:gd name="adj1" fmla="val 18750"/>
              <a:gd name="adj2" fmla="val -8333"/>
              <a:gd name="adj3" fmla="val 30576"/>
              <a:gd name="adj4" fmla="val -582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ARKOUR WAS IST 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082" y="121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416386"/>
            <a:ext cx="5451969" cy="386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-122467" y="4449534"/>
            <a:ext cx="65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 3" panose="05040102010807070707" pitchFamily="18" charset="2"/>
              <a:buChar char="´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Martina?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ARKOUR WAS IST 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082" y="1219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8964" y="918485"/>
            <a:ext cx="4833257" cy="3531049"/>
          </a:xfrm>
          <a:prstGeom prst="wedgeRectCallout">
            <a:avLst>
              <a:gd name="adj1" fmla="val -119819"/>
              <a:gd name="adj2" fmla="val -2096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90308" y="3380013"/>
            <a:ext cx="372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20" y="1934710"/>
            <a:ext cx="1283798" cy="12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0" y="1187087"/>
            <a:ext cx="11254740" cy="4320540"/>
          </a:xfrm>
          <a:prstGeom prst="rect">
            <a:avLst/>
          </a:prstGeom>
        </p:spPr>
      </p:pic>
      <p:pic>
        <p:nvPicPr>
          <p:cNvPr id="3" name="PARKOUR WAS IST D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082" y="121925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1778" y="2800350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Frankfurt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81149" y="3735744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06284" y="4209473"/>
            <a:ext cx="254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Parkourläuferin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94161" y="4531177"/>
            <a:ext cx="65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 3" panose="05040102010807070707" pitchFamily="18" charset="2"/>
              <a:buChar char="´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Martina?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3346" r="3938" b="2252"/>
          <a:stretch/>
        </p:blipFill>
        <p:spPr>
          <a:xfrm>
            <a:off x="3224232" y="200891"/>
            <a:ext cx="5102679" cy="413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54" y="63727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37</TotalTime>
  <Words>102</Words>
  <Application>Microsoft Office PowerPoint</Application>
  <PresentationFormat>Grand écran</PresentationFormat>
  <Paragraphs>56</Paragraphs>
  <Slides>10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Arial Narrow</vt:lpstr>
      <vt:lpstr>Cambria</vt:lpstr>
      <vt:lpstr>Times New Roman</vt:lpstr>
      <vt:lpstr>Wingdings</vt:lpstr>
      <vt:lpstr>Wingdings 3</vt:lpstr>
      <vt:lpstr>Grand événement</vt:lpstr>
      <vt:lpstr>PARKOUR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PARKOUR</dc:title>
  <dc:creator>PB</dc:creator>
  <cp:lastModifiedBy>PB</cp:lastModifiedBy>
  <cp:revision>6</cp:revision>
  <dcterms:created xsi:type="dcterms:W3CDTF">2022-02-08T11:41:56Z</dcterms:created>
  <dcterms:modified xsi:type="dcterms:W3CDTF">2022-02-08T12:20:02Z</dcterms:modified>
</cp:coreProperties>
</file>