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9" r:id="rId3"/>
    <p:sldId id="258" r:id="rId4"/>
    <p:sldId id="261" r:id="rId5"/>
    <p:sldId id="259" r:id="rId6"/>
    <p:sldId id="262" r:id="rId7"/>
    <p:sldId id="270" r:id="rId8"/>
    <p:sldId id="260" r:id="rId9"/>
    <p:sldId id="271" r:id="rId10"/>
    <p:sldId id="273" r:id="rId11"/>
    <p:sldId id="274" r:id="rId12"/>
    <p:sldId id="272" r:id="rId13"/>
    <p:sldId id="27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8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61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7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98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0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76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02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1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CBB309-8E6D-4153-876C-764EC2BE4AD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2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6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CBB309-8E6D-4153-876C-764EC2BE4AD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8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5533" y="-1273956"/>
            <a:ext cx="10058400" cy="3566160"/>
          </a:xfrm>
        </p:spPr>
        <p:txBody>
          <a:bodyPr>
            <a:normAutofit/>
          </a:bodyPr>
          <a:lstStyle/>
          <a:p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FALSCH GELAUFEN (SCHATZSUCHE IN FREIBURG II)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3860">
            <a:off x="6055540" y="2890355"/>
            <a:ext cx="5963676" cy="274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55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22915" y="3606316"/>
            <a:ext cx="404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03" y="2236788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0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6" y="694509"/>
            <a:ext cx="5806440" cy="24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8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22915" y="3606316"/>
            <a:ext cx="404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03" y="2236788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2" y="789759"/>
            <a:ext cx="9563100" cy="43967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71503" y="3082472"/>
            <a:ext cx="361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Biegt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rechts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ab!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71503" y="3969657"/>
            <a:ext cx="3616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geradeaus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Kreuzung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36674" y="2128365"/>
            <a:ext cx="361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Straße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00091" y="3082472"/>
            <a:ext cx="361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Park!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70848" y="3990191"/>
            <a:ext cx="3616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" y="113534"/>
            <a:ext cx="11865429" cy="54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martphone Showing a Navigation System Map with a Red Marker 3D  Illustration on White Background Stock Photo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3"/>
          <a:stretch/>
        </p:blipFill>
        <p:spPr bwMode="auto">
          <a:xfrm>
            <a:off x="3993710" y="650102"/>
            <a:ext cx="4766235" cy="36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421649" y="4650309"/>
            <a:ext cx="533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Éclair 10"/>
          <p:cNvSpPr/>
          <p:nvPr/>
        </p:nvSpPr>
        <p:spPr>
          <a:xfrm>
            <a:off x="5288556" y="2498520"/>
            <a:ext cx="1355271" cy="1436915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clair 12"/>
          <p:cNvSpPr/>
          <p:nvPr/>
        </p:nvSpPr>
        <p:spPr>
          <a:xfrm>
            <a:off x="5288556" y="1192039"/>
            <a:ext cx="1355271" cy="1436915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clair 13"/>
          <p:cNvSpPr/>
          <p:nvPr/>
        </p:nvSpPr>
        <p:spPr>
          <a:xfrm>
            <a:off x="6828307" y="1159133"/>
            <a:ext cx="1355271" cy="1436915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55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74903" y="3565495"/>
            <a:ext cx="257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39" y="1867353"/>
            <a:ext cx="13493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6869" y="706503"/>
            <a:ext cx="125717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6</a:t>
            </a:r>
          </a:p>
          <a:p>
            <a:pPr lvl="2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2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		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		   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Familienname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14037" y="121925"/>
            <a:ext cx="5156034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70031" y="130439"/>
            <a:ext cx="510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gelaufen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rafin Junge 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 bwMode="auto">
          <a:xfrm>
            <a:off x="3854492" y="1822023"/>
            <a:ext cx="1485402" cy="104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0"/>
          <a:stretch/>
        </p:blipFill>
        <p:spPr>
          <a:xfrm>
            <a:off x="1189648" y="1830960"/>
            <a:ext cx="1178816" cy="108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68" y="1797956"/>
            <a:ext cx="1046760" cy="109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18" y="1830960"/>
            <a:ext cx="1086996" cy="106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FALSCH GELAUF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4189" y="2193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22915" y="3606316"/>
            <a:ext cx="404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59)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03" y="2236788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3"/>
          <a:stretch/>
        </p:blipFill>
        <p:spPr>
          <a:xfrm>
            <a:off x="105591" y="1255123"/>
            <a:ext cx="11605260" cy="32352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47110" y="1572079"/>
            <a:ext cx="361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der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Münsterstraße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lus 4"/>
          <p:cNvSpPr/>
          <p:nvPr/>
        </p:nvSpPr>
        <p:spPr>
          <a:xfrm rot="18913588">
            <a:off x="7536595" y="2720090"/>
            <a:ext cx="618836" cy="6087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lus 5"/>
          <p:cNvSpPr/>
          <p:nvPr/>
        </p:nvSpPr>
        <p:spPr>
          <a:xfrm rot="18913588">
            <a:off x="3797352" y="3426886"/>
            <a:ext cx="618836" cy="6087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lus 6"/>
          <p:cNvSpPr/>
          <p:nvPr/>
        </p:nvSpPr>
        <p:spPr>
          <a:xfrm rot="18913588">
            <a:off x="3797350" y="3860883"/>
            <a:ext cx="618836" cy="6087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 rot="18913588">
            <a:off x="7536593" y="3154088"/>
            <a:ext cx="618836" cy="6087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lus 8"/>
          <p:cNvSpPr/>
          <p:nvPr/>
        </p:nvSpPr>
        <p:spPr>
          <a:xfrm rot="18913588">
            <a:off x="58113" y="2720090"/>
            <a:ext cx="618836" cy="6087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FALSCH GELAUF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4189" y="2193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2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31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8" y="97973"/>
            <a:ext cx="6856427" cy="59810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996795" y="3825525"/>
            <a:ext cx="5121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Vater. 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 Amina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Dennis?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3107299" y="1379763"/>
            <a:ext cx="922564" cy="644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1910443" y="1548493"/>
            <a:ext cx="1267613" cy="1758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999679" y="3306533"/>
            <a:ext cx="2800921" cy="9960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4376057" y="4302579"/>
            <a:ext cx="424543" cy="987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070272" y="4906086"/>
            <a:ext cx="5121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geraderaus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FALSCH GELAUF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4189" y="2193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1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807" y="233239"/>
            <a:ext cx="512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grammatical :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807" y="935368"/>
            <a:ext cx="8384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L’impératif à la deuxième personne du pluriel :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807" y="1575942"/>
            <a:ext cx="1210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forme verbale est identique à celle du présent (mais sans le pronom personnel).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02329" y="2473129"/>
            <a:ext cx="5121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geraderaus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02329" y="2996349"/>
            <a:ext cx="5121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Bieg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02329" y="3560094"/>
            <a:ext cx="5121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ruhig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19446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127</Words>
  <Application>Microsoft Office PowerPoint</Application>
  <PresentationFormat>Grand écran</PresentationFormat>
  <Paragraphs>39</Paragraphs>
  <Slides>13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 Unicode MS</vt:lpstr>
      <vt:lpstr>Calibri</vt:lpstr>
      <vt:lpstr>Calibri Light</vt:lpstr>
      <vt:lpstr>Times New Roman</vt:lpstr>
      <vt:lpstr>Wingdings</vt:lpstr>
      <vt:lpstr>Wingdings 3</vt:lpstr>
      <vt:lpstr>Rétrospective</vt:lpstr>
      <vt:lpstr>FALSCH GELAUFEN (SCHATZSUCHE IN FREIBURG II)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SCHATZSUCHE IN FREIBURG</dc:title>
  <dc:creator>PB</dc:creator>
  <cp:lastModifiedBy>PB</cp:lastModifiedBy>
  <cp:revision>19</cp:revision>
  <dcterms:created xsi:type="dcterms:W3CDTF">2022-02-07T15:42:50Z</dcterms:created>
  <dcterms:modified xsi:type="dcterms:W3CDTF">2022-02-08T07:01:18Z</dcterms:modified>
</cp:coreProperties>
</file>