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57" r:id="rId3"/>
    <p:sldId id="269" r:id="rId4"/>
    <p:sldId id="270" r:id="rId5"/>
    <p:sldId id="271" r:id="rId6"/>
    <p:sldId id="258" r:id="rId7"/>
    <p:sldId id="261" r:id="rId8"/>
    <p:sldId id="259" r:id="rId9"/>
    <p:sldId id="260" r:id="rId10"/>
    <p:sldId id="264" r:id="rId11"/>
    <p:sldId id="262" r:id="rId12"/>
    <p:sldId id="263" r:id="rId13"/>
    <p:sldId id="265" r:id="rId14"/>
    <p:sldId id="266" r:id="rId15"/>
    <p:sldId id="267" r:id="rId16"/>
    <p:sldId id="268" r:id="rId1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BB309-8E6D-4153-876C-764EC2BE4AD1}" type="datetimeFigureOut">
              <a:rPr lang="fr-FR" smtClean="0"/>
              <a:t>27/04/2022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6A280-7983-467F-9D01-C6BB0CA35CC3}" type="slidenum">
              <a:rPr lang="fr-FR" smtClean="0"/>
              <a:t>‹N°›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2893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BB309-8E6D-4153-876C-764EC2BE4AD1}" type="datetimeFigureOut">
              <a:rPr lang="fr-FR" smtClean="0"/>
              <a:t>27/04/2022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6A280-7983-467F-9D01-C6BB0CA35C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6568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BB309-8E6D-4153-876C-764EC2BE4AD1}" type="datetimeFigureOut">
              <a:rPr lang="fr-FR" smtClean="0"/>
              <a:t>27/04/2022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6A280-7983-467F-9D01-C6BB0CA35C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1059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BB309-8E6D-4153-876C-764EC2BE4AD1}" type="datetimeFigureOut">
              <a:rPr lang="fr-FR" smtClean="0"/>
              <a:t>27/04/2022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6A280-7983-467F-9D01-C6BB0CA35C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6189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BB309-8E6D-4153-876C-764EC2BE4AD1}" type="datetimeFigureOut">
              <a:rPr lang="fr-FR" smtClean="0"/>
              <a:t>27/04/2022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6A280-7983-467F-9D01-C6BB0CA35CC3}" type="slidenum">
              <a:rPr lang="fr-FR" smtClean="0"/>
              <a:t>‹N°›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0301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BB309-8E6D-4153-876C-764EC2BE4AD1}" type="datetimeFigureOut">
              <a:rPr lang="fr-FR" smtClean="0"/>
              <a:t>27/04/2022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6A280-7983-467F-9D01-C6BB0CA35C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0337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BB309-8E6D-4153-876C-764EC2BE4AD1}" type="datetimeFigureOut">
              <a:rPr lang="fr-FR" smtClean="0"/>
              <a:t>27/04/2022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6A280-7983-467F-9D01-C6BB0CA35C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6838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BB309-8E6D-4153-876C-764EC2BE4AD1}" type="datetimeFigureOut">
              <a:rPr lang="fr-FR" smtClean="0"/>
              <a:t>27/04/2022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6A280-7983-467F-9D01-C6BB0CA35C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5949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BB309-8E6D-4153-876C-764EC2BE4AD1}" type="datetimeFigureOut">
              <a:rPr lang="fr-FR" smtClean="0"/>
              <a:t>27/04/2022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6A280-7983-467F-9D01-C6BB0CA35C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3884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0CBB309-8E6D-4153-876C-764EC2BE4AD1}" type="datetimeFigureOut">
              <a:rPr lang="fr-FR" smtClean="0"/>
              <a:t>27/04/2022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C16A280-7983-467F-9D01-C6BB0CA35C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4401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BB309-8E6D-4153-876C-764EC2BE4AD1}" type="datetimeFigureOut">
              <a:rPr lang="fr-FR" smtClean="0"/>
              <a:t>27/04/2022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6A280-7983-467F-9D01-C6BB0CA35C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4036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0CBB309-8E6D-4153-876C-764EC2BE4AD1}" type="datetimeFigureOut">
              <a:rPr lang="fr-FR" smtClean="0"/>
              <a:t>27/04/2022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C16A280-7983-467F-9D01-C6BB0CA35CC3}" type="slidenum">
              <a:rPr lang="fr-FR" smtClean="0"/>
              <a:t>‹N°›</a:t>
            </a:fld>
            <a:endParaRPr lang="fr-F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9294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9.png"/><Relationship Id="rId4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9.png"/><Relationship Id="rId4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jp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jpg"/><Relationship Id="rId5" Type="http://schemas.openxmlformats.org/officeDocument/2006/relationships/image" Target="../media/image9.png"/><Relationship Id="rId4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9.png"/><Relationship Id="rId4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9.pn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68626" y="-955549"/>
            <a:ext cx="10058400" cy="3566160"/>
          </a:xfrm>
        </p:spPr>
        <p:txBody>
          <a:bodyPr>
            <a:normAutofit/>
          </a:bodyPr>
          <a:lstStyle/>
          <a:p>
            <a:r>
              <a:rPr lang="fr-FR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SCHATZSUCHE IN FREIBURG</a:t>
            </a:r>
            <a:endParaRPr lang="fr-FR" sz="8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23860">
            <a:off x="5753461" y="2792386"/>
            <a:ext cx="5963676" cy="27483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285562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8" y="97973"/>
            <a:ext cx="6856427" cy="5981008"/>
          </a:xfrm>
          <a:prstGeom prst="rect">
            <a:avLst/>
          </a:prstGeom>
        </p:spPr>
      </p:pic>
      <p:pic>
        <p:nvPicPr>
          <p:cNvPr id="3" name="SCHATZSUCHE IN FREIBUR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962472" y="190952"/>
            <a:ext cx="487363" cy="487363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7070272" y="4604657"/>
            <a:ext cx="51217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der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Startpunkt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Ziel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Bouée 4"/>
          <p:cNvSpPr/>
          <p:nvPr/>
        </p:nvSpPr>
        <p:spPr>
          <a:xfrm>
            <a:off x="1500654" y="759278"/>
            <a:ext cx="1422159" cy="1355272"/>
          </a:xfrm>
          <a:prstGeom prst="donut">
            <a:avLst>
              <a:gd name="adj" fmla="val 7559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" name="Bouée 5"/>
          <p:cNvSpPr/>
          <p:nvPr/>
        </p:nvSpPr>
        <p:spPr>
          <a:xfrm>
            <a:off x="4900295" y="4723709"/>
            <a:ext cx="1422159" cy="1355272"/>
          </a:xfrm>
          <a:prstGeom prst="donut">
            <a:avLst>
              <a:gd name="adj" fmla="val 7559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cxnSp>
        <p:nvCxnSpPr>
          <p:cNvPr id="8" name="Connecteur droit avec flèche 7"/>
          <p:cNvCxnSpPr/>
          <p:nvPr/>
        </p:nvCxnSpPr>
        <p:spPr>
          <a:xfrm>
            <a:off x="2555421" y="1943101"/>
            <a:ext cx="2718708" cy="285749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0968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7149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722915" y="3606316"/>
            <a:ext cx="4041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Übungsheft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Seite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59)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4" descr="C:\Users\Pierre\Pictures\Bibliothèque multimédia Microsoft\j043395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503" y="2236788"/>
            <a:ext cx="1146175" cy="114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628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216"/>
          <a:stretch/>
        </p:blipFill>
        <p:spPr>
          <a:xfrm>
            <a:off x="445770" y="1428750"/>
            <a:ext cx="11300460" cy="1591541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551217" y="1759857"/>
            <a:ext cx="3616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Rathausplatz</a:t>
            </a:r>
            <a:endParaRPr lang="fr-F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SCHATZSUCHE IN FREIBUR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962472" y="190952"/>
            <a:ext cx="487363" cy="487363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2779981" y="2283077"/>
            <a:ext cx="6936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Restaurant « </a:t>
            </a: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Zum</a:t>
            </a: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Roten</a:t>
            </a: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Bären</a:t>
            </a: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»</a:t>
            </a:r>
            <a:endParaRPr lang="fr-F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44834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7149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629"/>
          <a:stretch/>
        </p:blipFill>
        <p:spPr>
          <a:xfrm>
            <a:off x="185369" y="66126"/>
            <a:ext cx="11300460" cy="2455141"/>
          </a:xfrm>
          <a:prstGeom prst="rect">
            <a:avLst/>
          </a:prstGeom>
        </p:spPr>
      </p:pic>
      <p:pic>
        <p:nvPicPr>
          <p:cNvPr id="4" name="SCHATZSUCHE IN FREIBUR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376945" y="4732726"/>
            <a:ext cx="487363" cy="487363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4628060" y="885041"/>
            <a:ext cx="553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fr-F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56" t="59100" r="2607"/>
          <a:stretch/>
        </p:blipFill>
        <p:spPr>
          <a:xfrm>
            <a:off x="140050" y="2421054"/>
            <a:ext cx="5484895" cy="163622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91" t="16790" r="2619" b="3130"/>
          <a:stretch/>
        </p:blipFill>
        <p:spPr>
          <a:xfrm>
            <a:off x="7573819" y="628826"/>
            <a:ext cx="4618182" cy="6229174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4628060" y="2421054"/>
            <a:ext cx="553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4628060" y="1826055"/>
            <a:ext cx="553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4628060" y="2877299"/>
            <a:ext cx="553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4621249" y="1355548"/>
            <a:ext cx="553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4638859" y="3362068"/>
            <a:ext cx="553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</a:p>
        </p:txBody>
      </p:sp>
      <p:cxnSp>
        <p:nvCxnSpPr>
          <p:cNvPr id="17" name="Connecteur droit 16"/>
          <p:cNvCxnSpPr/>
          <p:nvPr/>
        </p:nvCxnSpPr>
        <p:spPr>
          <a:xfrm>
            <a:off x="8645237" y="2046040"/>
            <a:ext cx="979054" cy="5949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 flipH="1">
            <a:off x="9334456" y="2616199"/>
            <a:ext cx="241550" cy="89361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>
            <a:off x="9334456" y="3509818"/>
            <a:ext cx="2151373" cy="46181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0212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7149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0" grpId="0"/>
      <p:bldP spid="11" grpId="0"/>
      <p:bldP spid="12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62" y="851362"/>
            <a:ext cx="10988040" cy="4434840"/>
          </a:xfrm>
          <a:prstGeom prst="rect">
            <a:avLst/>
          </a:prstGeom>
        </p:spPr>
      </p:pic>
      <p:pic>
        <p:nvPicPr>
          <p:cNvPr id="3" name="SCHATZSUCHE IN FREIBUR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823927" y="243854"/>
            <a:ext cx="487363" cy="487363"/>
          </a:xfrm>
          <a:prstGeom prst="rect">
            <a:avLst/>
          </a:prstGeom>
        </p:spPr>
      </p:pic>
      <p:sp>
        <p:nvSpPr>
          <p:cNvPr id="4" name="Plus 3"/>
          <p:cNvSpPr/>
          <p:nvPr/>
        </p:nvSpPr>
        <p:spPr>
          <a:xfrm rot="18913588">
            <a:off x="1960388" y="2463500"/>
            <a:ext cx="618836" cy="60874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6710053" y="2506261"/>
            <a:ext cx="44550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Kaiser-</a:t>
            </a:r>
            <a:r>
              <a:rPr lang="fr-F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</a:t>
            </a: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oseph-</a:t>
            </a: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Straße</a:t>
            </a:r>
            <a:endParaRPr lang="fr-F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291944" y="2940258"/>
            <a:ext cx="44550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Münsterstraße</a:t>
            </a:r>
            <a:endParaRPr lang="fr-F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7291944" y="3463478"/>
            <a:ext cx="44550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Münsterplatz</a:t>
            </a:r>
            <a:endParaRPr lang="fr-F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7134926" y="3897475"/>
            <a:ext cx="44550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Kaufhausgässle</a:t>
            </a:r>
            <a:endParaRPr lang="fr-F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7134926" y="4422770"/>
            <a:ext cx="44550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Schusterstraße</a:t>
            </a:r>
            <a:endParaRPr lang="fr-F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Plus 9"/>
          <p:cNvSpPr/>
          <p:nvPr/>
        </p:nvSpPr>
        <p:spPr>
          <a:xfrm rot="18913588">
            <a:off x="3529474" y="2937500"/>
            <a:ext cx="618836" cy="60874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Plus 10"/>
          <p:cNvSpPr/>
          <p:nvPr/>
        </p:nvSpPr>
        <p:spPr>
          <a:xfrm rot="18913588">
            <a:off x="5038988" y="3460757"/>
            <a:ext cx="618836" cy="60874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Plus 11"/>
          <p:cNvSpPr/>
          <p:nvPr/>
        </p:nvSpPr>
        <p:spPr>
          <a:xfrm rot="18913588">
            <a:off x="3494690" y="3958342"/>
            <a:ext cx="618836" cy="60874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Plus 12"/>
          <p:cNvSpPr/>
          <p:nvPr/>
        </p:nvSpPr>
        <p:spPr>
          <a:xfrm rot="18913588">
            <a:off x="3494426" y="4512483"/>
            <a:ext cx="618836" cy="60874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9531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7149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43"/>
          <a:stretch/>
        </p:blipFill>
        <p:spPr>
          <a:xfrm>
            <a:off x="166255" y="97973"/>
            <a:ext cx="5722177" cy="5981008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5966691" y="4566342"/>
            <a:ext cx="62253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Beschreibe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jetzt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den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Weg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vom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Rathausplatz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bis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zum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Restaurant </a:t>
            </a: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 </a:t>
            </a:r>
            <a:r>
              <a:rPr lang="fr-FR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Zum</a:t>
            </a: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Roten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Bären</a:t>
            </a: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»</a:t>
            </a:r>
          </a:p>
        </p:txBody>
      </p:sp>
      <p:cxnSp>
        <p:nvCxnSpPr>
          <p:cNvPr id="8" name="Connecteur droit avec flèche 7"/>
          <p:cNvCxnSpPr/>
          <p:nvPr/>
        </p:nvCxnSpPr>
        <p:spPr>
          <a:xfrm>
            <a:off x="458766" y="638779"/>
            <a:ext cx="1776434" cy="48546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5" descr="C:\Users\Pierre\Pictures\Bibliothèque multimédia Microsoft\j043164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486" y="71096"/>
            <a:ext cx="1332832" cy="1332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Bouée 9"/>
          <p:cNvSpPr/>
          <p:nvPr/>
        </p:nvSpPr>
        <p:spPr>
          <a:xfrm>
            <a:off x="295565" y="758329"/>
            <a:ext cx="840509" cy="810904"/>
          </a:xfrm>
          <a:prstGeom prst="donut">
            <a:avLst>
              <a:gd name="adj" fmla="val 7559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cxnSp>
        <p:nvCxnSpPr>
          <p:cNvPr id="12" name="Connecteur droit avec flèche 11"/>
          <p:cNvCxnSpPr/>
          <p:nvPr/>
        </p:nvCxnSpPr>
        <p:spPr>
          <a:xfrm flipH="1">
            <a:off x="2096655" y="1161191"/>
            <a:ext cx="138545" cy="24273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>
            <a:off x="2096655" y="1569233"/>
            <a:ext cx="794327" cy="53665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>
            <a:off x="3027343" y="2179782"/>
            <a:ext cx="722621" cy="37109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 flipH="1">
            <a:off x="3523674" y="2680572"/>
            <a:ext cx="189346" cy="65375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 flipV="1">
            <a:off x="295565" y="572655"/>
            <a:ext cx="84942" cy="41563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>
            <a:off x="3523674" y="3368203"/>
            <a:ext cx="1667162" cy="36945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Bouée 25"/>
          <p:cNvSpPr/>
          <p:nvPr/>
        </p:nvSpPr>
        <p:spPr>
          <a:xfrm>
            <a:off x="4357255" y="5258840"/>
            <a:ext cx="840509" cy="810904"/>
          </a:xfrm>
          <a:prstGeom prst="donut">
            <a:avLst>
              <a:gd name="adj" fmla="val 7559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471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Pierre\Pictures\Bibliothèque multimédia Microsoft\j043395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7237" y="186315"/>
            <a:ext cx="1316570" cy="1314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277091" y="271433"/>
            <a:ext cx="6299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Schatzsuche</a:t>
            </a:r>
            <a:r>
              <a:rPr lang="fr-F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Freiburg</a:t>
            </a:r>
            <a:endParaRPr lang="fr-F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77091" y="1195069"/>
            <a:ext cx="62253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Dennis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Amina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sind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…..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77090" y="1836996"/>
            <a:ext cx="116101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wollen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bis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zum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…………………………………….……….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gehen</a:t>
            </a: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77090" y="4558190"/>
            <a:ext cx="116101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Aber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Navy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77090" y="2479462"/>
            <a:ext cx="116101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Navy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sagt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rechts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abbiegen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auf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…..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826716" y="3712288"/>
            <a:ext cx="56060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links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abbiegen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auf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…..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826716" y="3063754"/>
            <a:ext cx="116101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ann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rechts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abbiegen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auf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…..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0266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karte-bundeslaen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5109" y="65312"/>
            <a:ext cx="5074614" cy="6245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ouée 3"/>
          <p:cNvSpPr/>
          <p:nvPr/>
        </p:nvSpPr>
        <p:spPr>
          <a:xfrm>
            <a:off x="4874080" y="5551715"/>
            <a:ext cx="236764" cy="236764"/>
          </a:xfrm>
          <a:prstGeom prst="donu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6419" y="4065813"/>
            <a:ext cx="37586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Freiburg</a:t>
            </a:r>
          </a:p>
          <a:p>
            <a:pPr algn="ctr"/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</a:t>
            </a:r>
            <a:r>
              <a:rPr lang="fr-FR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Baden-Württemberg</a:t>
            </a:r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)</a:t>
            </a:r>
            <a:endParaRPr lang="fr-F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cxnSp>
        <p:nvCxnSpPr>
          <p:cNvPr id="7" name="Connecteur droit avec flèche 6"/>
          <p:cNvCxnSpPr/>
          <p:nvPr/>
        </p:nvCxnSpPr>
        <p:spPr>
          <a:xfrm>
            <a:off x="3061607" y="5004707"/>
            <a:ext cx="1624693" cy="54700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>
            <a:off x="8923565" y="5661933"/>
            <a:ext cx="32684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liegt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Freiburg?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74430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92" y="113534"/>
            <a:ext cx="11865429" cy="5468064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645140" y="5508594"/>
            <a:ext cx="5338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Wann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die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Schatzsuche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0071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92" y="113534"/>
            <a:ext cx="11865429" cy="5468064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898321" y="5508594"/>
            <a:ext cx="6711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viel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Uhr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die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Schatzsuche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044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92" y="113534"/>
            <a:ext cx="11865429" cy="5468064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898321" y="5508594"/>
            <a:ext cx="6711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der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Startpunkt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1992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122"/>
            <a:ext cx="6856427" cy="5981008"/>
          </a:xfrm>
          <a:prstGeom prst="rect">
            <a:avLst/>
          </a:prstGeom>
        </p:spPr>
      </p:pic>
      <p:sp>
        <p:nvSpPr>
          <p:cNvPr id="3" name="Bouée 2"/>
          <p:cNvSpPr/>
          <p:nvPr/>
        </p:nvSpPr>
        <p:spPr>
          <a:xfrm>
            <a:off x="1214905" y="710292"/>
            <a:ext cx="898070" cy="889908"/>
          </a:xfrm>
          <a:prstGeom prst="donut">
            <a:avLst>
              <a:gd name="adj" fmla="val 7559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" name="Bouée 3"/>
          <p:cNvSpPr/>
          <p:nvPr/>
        </p:nvSpPr>
        <p:spPr>
          <a:xfrm>
            <a:off x="1424455" y="3193423"/>
            <a:ext cx="898070" cy="889908"/>
          </a:xfrm>
          <a:prstGeom prst="donut">
            <a:avLst>
              <a:gd name="adj" fmla="val 7559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" name="Bouée 4"/>
          <p:cNvSpPr/>
          <p:nvPr/>
        </p:nvSpPr>
        <p:spPr>
          <a:xfrm>
            <a:off x="4061518" y="4097283"/>
            <a:ext cx="762000" cy="775261"/>
          </a:xfrm>
          <a:prstGeom prst="donut">
            <a:avLst>
              <a:gd name="adj" fmla="val 7559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" name="Bouée 5"/>
          <p:cNvSpPr/>
          <p:nvPr/>
        </p:nvSpPr>
        <p:spPr>
          <a:xfrm>
            <a:off x="4306446" y="1423997"/>
            <a:ext cx="1396092" cy="1409700"/>
          </a:xfrm>
          <a:prstGeom prst="donut">
            <a:avLst>
              <a:gd name="adj" fmla="val 5216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7" name="Bouée 6"/>
          <p:cNvSpPr/>
          <p:nvPr/>
        </p:nvSpPr>
        <p:spPr>
          <a:xfrm>
            <a:off x="4086011" y="4905871"/>
            <a:ext cx="713014" cy="680702"/>
          </a:xfrm>
          <a:prstGeom prst="donut">
            <a:avLst>
              <a:gd name="adj" fmla="val 8743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8" name="Bouée 7"/>
          <p:cNvSpPr/>
          <p:nvPr/>
        </p:nvSpPr>
        <p:spPr>
          <a:xfrm>
            <a:off x="5346033" y="5246222"/>
            <a:ext cx="1083128" cy="889908"/>
          </a:xfrm>
          <a:prstGeom prst="donut">
            <a:avLst>
              <a:gd name="adj" fmla="val 7559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976169" y="5182023"/>
            <a:ext cx="53382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Erkennst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du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folgende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Piktogramme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Bouée 9"/>
          <p:cNvSpPr/>
          <p:nvPr/>
        </p:nvSpPr>
        <p:spPr>
          <a:xfrm>
            <a:off x="1304713" y="2303515"/>
            <a:ext cx="864267" cy="889908"/>
          </a:xfrm>
          <a:prstGeom prst="donut">
            <a:avLst>
              <a:gd name="adj" fmla="val 7559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555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461569" y="3606316"/>
            <a:ext cx="25760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Arbeitsblatt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3" descr="C:\Users\Pierre\Pictures\Bibliothèque multimédia Microsoft\j043393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903" y="2079625"/>
            <a:ext cx="1349375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993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176869" y="706503"/>
            <a:ext cx="12571700" cy="594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fr-FR" alt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  <a:sym typeface="Wingdings 3" panose="05040102010807070707" pitchFamily="18" charset="2"/>
              </a:rPr>
              <a:t> </a:t>
            </a:r>
            <a:r>
              <a:rPr lang="fr-FR" altLang="fr-FR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Wie</a:t>
            </a:r>
            <a:r>
              <a:rPr lang="fr-FR" alt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</a:t>
            </a:r>
            <a:r>
              <a:rPr lang="fr-FR" altLang="fr-FR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viele</a:t>
            </a:r>
            <a:r>
              <a:rPr lang="fr-FR" alt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</a:t>
            </a:r>
            <a:r>
              <a:rPr lang="fr-FR" altLang="fr-FR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Personen</a:t>
            </a:r>
            <a:r>
              <a:rPr lang="fr-FR" alt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</a:t>
            </a:r>
            <a:r>
              <a:rPr lang="fr-FR" altLang="fr-FR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hörst</a:t>
            </a:r>
            <a:r>
              <a:rPr lang="fr-FR" alt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du?</a:t>
            </a:r>
          </a:p>
          <a:p>
            <a:pPr lvl="0"/>
            <a:endParaRPr lang="fr-FR" alt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1257300" lvl="2" indent="-342900">
              <a:buFont typeface="Wingdings" panose="05000000000000000000" pitchFamily="2" charset="2"/>
              <a:buChar char="q"/>
            </a:pPr>
            <a:r>
              <a:rPr lang="de-DE" alt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1</a:t>
            </a:r>
            <a:r>
              <a:rPr lang="de-DE" alt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  <a:sym typeface="Wingdings" panose="05000000000000000000" pitchFamily="2" charset="2"/>
              </a:rPr>
              <a:t>                  	  </a:t>
            </a:r>
            <a:r>
              <a:rPr lang="de-DE" alt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  <a:sym typeface="Wingdings" panose="05000000000000000000" pitchFamily="2" charset="2"/>
              </a:rPr>
              <a:t></a:t>
            </a:r>
            <a:r>
              <a:rPr lang="de-DE" alt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2</a:t>
            </a:r>
            <a:r>
              <a:rPr lang="de-DE" alt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  <a:sym typeface="Wingdings" panose="05000000000000000000" pitchFamily="2" charset="2"/>
              </a:rPr>
              <a:t>               </a:t>
            </a:r>
            <a:r>
              <a:rPr lang="de-DE" alt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  <a:sym typeface="Wingdings" panose="05000000000000000000" pitchFamily="2" charset="2"/>
              </a:rPr>
              <a:t>	     </a:t>
            </a:r>
            <a:r>
              <a:rPr lang="de-DE" alt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  <a:sym typeface="Wingdings" panose="05000000000000000000" pitchFamily="2" charset="2"/>
              </a:rPr>
              <a:t></a:t>
            </a:r>
            <a:r>
              <a:rPr lang="de-DE" alt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3</a:t>
            </a:r>
            <a:r>
              <a:rPr lang="de-DE" alt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  <a:sym typeface="Wingdings" panose="05000000000000000000" pitchFamily="2" charset="2"/>
              </a:rPr>
              <a:t>     </a:t>
            </a:r>
            <a:r>
              <a:rPr lang="de-DE" alt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  <a:sym typeface="Wingdings" panose="05000000000000000000" pitchFamily="2" charset="2"/>
              </a:rPr>
              <a:t>               </a:t>
            </a:r>
            <a:r>
              <a:rPr lang="de-DE" alt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  <a:sym typeface="Wingdings" panose="05000000000000000000" pitchFamily="2" charset="2"/>
              </a:rPr>
              <a:t></a:t>
            </a:r>
            <a:r>
              <a:rPr lang="de-DE" alt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4</a:t>
            </a:r>
            <a:r>
              <a:rPr lang="de-DE" alt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  <a:sym typeface="Wingdings" panose="05000000000000000000" pitchFamily="2" charset="2"/>
              </a:rPr>
              <a:t>                   </a:t>
            </a:r>
            <a:r>
              <a:rPr lang="de-DE" alt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  <a:sym typeface="Wingdings" panose="05000000000000000000" pitchFamily="2" charset="2"/>
              </a:rPr>
              <a:t>	 </a:t>
            </a:r>
            <a:r>
              <a:rPr lang="de-DE" alt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  <a:sym typeface="Wingdings" panose="05000000000000000000" pitchFamily="2" charset="2"/>
              </a:rPr>
              <a:t></a:t>
            </a:r>
            <a:r>
              <a:rPr lang="de-DE" alt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5</a:t>
            </a:r>
            <a:r>
              <a:rPr lang="de-DE" alt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  <a:sym typeface="Wingdings" panose="05000000000000000000" pitchFamily="2" charset="2"/>
              </a:rPr>
              <a:t>                </a:t>
            </a:r>
            <a:r>
              <a:rPr lang="de-DE" alt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  <a:sym typeface="Wingdings" panose="05000000000000000000" pitchFamily="2" charset="2"/>
              </a:rPr>
              <a:t>	     </a:t>
            </a:r>
            <a:r>
              <a:rPr lang="de-DE" alt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  <a:sym typeface="Wingdings" panose="05000000000000000000" pitchFamily="2" charset="2"/>
              </a:rPr>
              <a:t></a:t>
            </a:r>
            <a:r>
              <a:rPr lang="de-DE" alt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</a:t>
            </a:r>
            <a:r>
              <a:rPr lang="de-DE" alt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6</a:t>
            </a:r>
          </a:p>
          <a:p>
            <a:pPr lvl="2"/>
            <a:endParaRPr lang="de-DE" altLang="fr-FR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Times New Roman" panose="02020603050405020304" pitchFamily="18" charset="0"/>
            </a:endParaRPr>
          </a:p>
          <a:p>
            <a:pPr lvl="2"/>
            <a:endParaRPr lang="de-DE" altLang="fr-FR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Times New Roman" panose="02020603050405020304" pitchFamily="18" charset="0"/>
            </a:endParaRPr>
          </a:p>
          <a:p>
            <a:pPr lvl="0" indent="0"/>
            <a:endParaRPr lang="de-DE" altLang="fr-FR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q"/>
            </a:pPr>
            <a:endParaRPr lang="de-DE" alt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sym typeface="Wingdings" panose="05000000000000000000" pitchFamily="2" charset="2"/>
            </a:endParaRPr>
          </a:p>
          <a:p>
            <a:pPr indent="0"/>
            <a:r>
              <a:rPr lang="fr-FR" alt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	………………….</a:t>
            </a:r>
            <a:r>
              <a:rPr lang="en-US" alt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   	 </a:t>
            </a:r>
            <a:r>
              <a:rPr lang="fr-FR" alt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………………….</a:t>
            </a:r>
            <a:r>
              <a:rPr lang="fr-FR" alt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</a:t>
            </a:r>
            <a:r>
              <a:rPr lang="fr-FR" alt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 	   </a:t>
            </a:r>
            <a:r>
              <a:rPr lang="fr-FR" alt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………………….</a:t>
            </a:r>
            <a:r>
              <a:rPr lang="en-US" alt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     	</a:t>
            </a:r>
            <a:r>
              <a:rPr lang="fr-FR" alt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………………….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lvl="0"/>
            <a:r>
              <a:rPr lang="fr-FR" alt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  <a:sym typeface="Wingdings 3" panose="05040102010807070707" pitchFamily="18" charset="2"/>
              </a:rPr>
              <a:t> </a:t>
            </a:r>
            <a:r>
              <a:rPr kumimoji="0" lang="fr-FR" alt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Welche </a:t>
            </a:r>
            <a:r>
              <a:rPr kumimoji="0" lang="fr-FR" altLang="fr-F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Eigennamen</a:t>
            </a:r>
            <a:r>
              <a:rPr kumimoji="0" lang="fr-FR" alt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fr-FR" altLang="fr-F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hörst</a:t>
            </a:r>
            <a:r>
              <a:rPr kumimoji="0" lang="fr-FR" alt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du? (</a:t>
            </a:r>
            <a:r>
              <a:rPr kumimoji="0" lang="fr-FR" altLang="fr-F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Vorname</a:t>
            </a:r>
            <a:r>
              <a:rPr kumimoji="0" lang="fr-FR" alt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/ </a:t>
            </a:r>
            <a:r>
              <a:rPr kumimoji="0" lang="fr-FR" altLang="fr-F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Familienname</a:t>
            </a:r>
            <a:r>
              <a:rPr kumimoji="0" lang="fr-FR" alt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/ </a:t>
            </a:r>
            <a:r>
              <a:rPr kumimoji="0" lang="fr-FR" altLang="fr-F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Stadt</a:t>
            </a:r>
            <a:r>
              <a:rPr kumimoji="0" lang="fr-FR" alt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/ Land …)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	.............................................................................................................................</a:t>
            </a:r>
            <a:endParaRPr kumimoji="0" lang="fr-FR" alt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	.............................................................................................................................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lvl="0"/>
            <a:r>
              <a:rPr lang="fr-FR" alt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  <a:sym typeface="Wingdings 3" panose="05040102010807070707" pitchFamily="18" charset="2"/>
              </a:rPr>
              <a:t> </a:t>
            </a:r>
            <a:r>
              <a:rPr kumimoji="0" lang="fr-FR" alt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Welche </a:t>
            </a:r>
            <a:r>
              <a:rPr kumimoji="0" lang="fr-FR" altLang="fr-F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Wörter</a:t>
            </a:r>
            <a:r>
              <a:rPr kumimoji="0" lang="fr-FR" alt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fr-FR" altLang="fr-F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verstehst</a:t>
            </a:r>
            <a:r>
              <a:rPr kumimoji="0" lang="fr-FR" alt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du?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	.............................................................................................................................</a:t>
            </a:r>
            <a:endParaRPr kumimoji="0" lang="fr-FR" alt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	.............................................................................................................................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" name="Rectangle à coins arrondis 1"/>
          <p:cNvSpPr/>
          <p:nvPr/>
        </p:nvSpPr>
        <p:spPr>
          <a:xfrm>
            <a:off x="314037" y="121925"/>
            <a:ext cx="5156034" cy="57606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370031" y="130439"/>
            <a:ext cx="510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Schatzsuche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Freiburg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Serafin Junge  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5"/>
          <a:stretch/>
        </p:blipFill>
        <p:spPr bwMode="auto">
          <a:xfrm>
            <a:off x="4161652" y="1830960"/>
            <a:ext cx="1485402" cy="10464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30"/>
          <a:stretch/>
        </p:blipFill>
        <p:spPr>
          <a:xfrm>
            <a:off x="1618020" y="1830960"/>
            <a:ext cx="1178816" cy="10861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8172" y="1773890"/>
            <a:ext cx="1046760" cy="10946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115" y="1830960"/>
            <a:ext cx="1086996" cy="10679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SCHATZSUCHE IN FREIBUR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962472" y="19095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4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49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8" y="97973"/>
            <a:ext cx="6856427" cy="5981008"/>
          </a:xfrm>
          <a:prstGeom prst="rect">
            <a:avLst/>
          </a:prstGeom>
        </p:spPr>
      </p:pic>
      <p:pic>
        <p:nvPicPr>
          <p:cNvPr id="3" name="SCHATZSUCHE IN FREIBUR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962472" y="190952"/>
            <a:ext cx="487363" cy="487363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6996795" y="4122964"/>
            <a:ext cx="51217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Hör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zu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  <a:p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Welche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Straßen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erkennst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du?</a:t>
            </a:r>
          </a:p>
          <a:p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Aber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77783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49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Rétrospective">
  <a:themeElements>
    <a:clrScheme name="Rétrospective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Rétrospectiv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Rétrospective</Template>
  <TotalTime>138</TotalTime>
  <Words>139</Words>
  <Application>Microsoft Office PowerPoint</Application>
  <PresentationFormat>Grand écran</PresentationFormat>
  <Paragraphs>57</Paragraphs>
  <Slides>16</Slides>
  <Notes>0</Notes>
  <HiddenSlides>0</HiddenSlides>
  <MMClips>6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3" baseType="lpstr">
      <vt:lpstr>Arial Unicode MS</vt:lpstr>
      <vt:lpstr>Calibri</vt:lpstr>
      <vt:lpstr>Century Schoolbook</vt:lpstr>
      <vt:lpstr>Times New Roman</vt:lpstr>
      <vt:lpstr>Wingdings</vt:lpstr>
      <vt:lpstr>Wingdings 3</vt:lpstr>
      <vt:lpstr>Rétrospective</vt:lpstr>
      <vt:lpstr>SCHATZSUCHE IN FREIBURG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SCHATZSUCHE IN FREIBURG</dc:title>
  <dc:creator>PB</dc:creator>
  <cp:lastModifiedBy>BINET, Pierre</cp:lastModifiedBy>
  <cp:revision>14</cp:revision>
  <dcterms:created xsi:type="dcterms:W3CDTF">2022-02-07T15:42:50Z</dcterms:created>
  <dcterms:modified xsi:type="dcterms:W3CDTF">2022-04-27T09:08:07Z</dcterms:modified>
</cp:coreProperties>
</file>