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319" r:id="rId2"/>
    <p:sldId id="317" r:id="rId3"/>
    <p:sldId id="311" r:id="rId4"/>
    <p:sldId id="279" r:id="rId5"/>
    <p:sldId id="314" r:id="rId6"/>
    <p:sldId id="299" r:id="rId7"/>
    <p:sldId id="300" r:id="rId8"/>
    <p:sldId id="301" r:id="rId9"/>
    <p:sldId id="302" r:id="rId10"/>
    <p:sldId id="303" r:id="rId11"/>
    <p:sldId id="304" r:id="rId12"/>
    <p:sldId id="315" r:id="rId13"/>
    <p:sldId id="292" r:id="rId14"/>
    <p:sldId id="258" r:id="rId15"/>
    <p:sldId id="263" r:id="rId16"/>
    <p:sldId id="266" r:id="rId17"/>
    <p:sldId id="260" r:id="rId18"/>
    <p:sldId id="261" r:id="rId19"/>
    <p:sldId id="265" r:id="rId20"/>
    <p:sldId id="267" r:id="rId21"/>
    <p:sldId id="262" r:id="rId22"/>
    <p:sldId id="309" r:id="rId23"/>
    <p:sldId id="318" r:id="rId24"/>
    <p:sldId id="312" r:id="rId25"/>
    <p:sldId id="307" r:id="rId26"/>
    <p:sldId id="321" r:id="rId27"/>
    <p:sldId id="320" r:id="rId28"/>
    <p:sldId id="310" r:id="rId29"/>
    <p:sldId id="287" r:id="rId30"/>
    <p:sldId id="288" r:id="rId3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9" d="100"/>
          <a:sy n="89" d="100"/>
        </p:scale>
        <p:origin x="480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CA3D85-01D8-4087-8424-F8D8590F47AE}" type="datetimeFigureOut">
              <a:rPr lang="fr-FR"/>
              <a:pPr>
                <a:defRPr/>
              </a:pPr>
              <a:t>14/06/2019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31E77A-E17E-43BD-80F0-F05D7A1822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1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061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04E56E-9293-44E5-8001-BB8F3F2F08A3}" type="slidenum">
              <a:rPr lang="fr-FR" smtClean="0"/>
              <a:pPr eaLnBrk="1" hangingPunct="1"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2466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AE30F0-8413-4115-8EDF-A7DE13B93A66}" type="slidenum">
              <a:rPr lang="fr-FR" smtClean="0"/>
              <a:pPr eaLnBrk="1" hangingPunct="1"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440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0E49C2-7220-4B75-961E-69A6D3FFD081}" type="slidenum">
              <a:rPr lang="fr-FR" smtClean="0"/>
              <a:pPr eaLnBrk="1" hangingPunct="1"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491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0BF047-7131-46D0-9C1F-C4265AA1AC0F}" type="slidenum">
              <a:rPr lang="fr-FR" smtClean="0"/>
              <a:pPr eaLnBrk="1" hangingPunct="1"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814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5DE01-9A03-455B-B222-96205586E427}" type="slidenum">
              <a:rPr lang="fr-FR" smtClean="0"/>
              <a:pPr eaLnBrk="1" hangingPunct="1"/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5528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07B3FF-BC5A-45D4-BC82-DD358BDA6F32}" type="slidenum">
              <a:rPr lang="fr-FR" smtClean="0"/>
              <a:pPr eaLnBrk="1" hangingPunct="1"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987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B0F6E6-8B99-4386-AF63-99247841486F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981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205C72-9C37-467C-BF79-2F704FAB6119}" type="slidenum">
              <a:rPr lang="fr-FR" smtClean="0"/>
              <a:pPr eaLnBrk="1" hangingPunct="1"/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238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184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4338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D04146-78AA-4025-91B1-F7CA799676D6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5924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8886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8567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0D8E6C-8D61-439F-BFC4-232FE05F4612}" type="slidenum">
              <a:rPr lang="fr-FR" smtClean="0"/>
              <a:pPr eaLnBrk="1" hangingPunct="1"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15520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205C72-9C37-467C-BF79-2F704FAB6119}" type="slidenum">
              <a:rPr lang="fr-FR" smtClean="0"/>
              <a:pPr eaLnBrk="1" hangingPunct="1"/>
              <a:t>30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724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F945B0-EB7F-40CC-B11E-0E86AF8760D7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281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EC900-2BE3-4964-AD0C-DC808D64BDE7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122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D2B7C-D897-43FE-9A09-7AD5E7B5FE8E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0381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89A02B-F17F-4C92-94CF-EAA9128F017A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04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FECD28-4303-4AC9-8813-E6F2646B03FC}" type="slidenum">
              <a:rPr lang="fr-FR" smtClean="0"/>
              <a:pPr eaLnBrk="1" hangingPunct="1"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054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D3738-E331-4B48-AAA8-3E33C7E48381}" type="slidenum">
              <a:rPr lang="fr-FR" smtClean="0"/>
              <a:pPr eaLnBrk="1" hangingPunct="1"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5087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572AF0-7E2C-488D-BF48-5906B9DFD053}" type="slidenum">
              <a:rPr lang="fr-FR" smtClean="0"/>
              <a:pPr eaLnBrk="1" hangingPunct="1"/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32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36F78-437E-4812-90FF-2E2BD100AA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5D9E-EA2C-48C1-B64A-FD2102BAE1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2AC2-76B2-4A64-A0B4-FCF11E7889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FBDF-B7C5-437F-9193-D0970642479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28307-31FD-4F95-81A2-78B542EC15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3897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3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7BFE-6642-46B7-A098-F5F3769E56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0D28C-0C99-420C-B9C8-16AA2E80DF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9D1B4-F02D-4D3F-9C39-7B2F049619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6290B-D0B5-45A3-BDD8-4F43FBFD2C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D689-79B3-4E20-B452-5F7319E9936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195D9E-EA2C-48C1-B64A-FD2102BAE1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http://www.isbert.de/hans-otto/europa/Hundertwasser/Baernbach%20St.Barbara%20Kirch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Waldspirale_0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9/92/Waldspirale_01.jpg/800px-Waldspirale_01.jpg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rvienna.com/wp-content/uploads/2015/03/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7" y="-963488"/>
            <a:ext cx="12673409" cy="84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942" y="6094239"/>
            <a:ext cx="11628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FRIEDENSREICH HUNDERTWASSER</a:t>
            </a:r>
            <a:endParaRPr lang="fr-FR" sz="48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ierre\Desktop\apa_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663650"/>
            <a:ext cx="7072313" cy="50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ierre\Desktop\apa_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34307"/>
            <a:ext cx="3690938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Pierre\Desktop\apa_0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034306"/>
            <a:ext cx="3751262" cy="44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BAUWERKE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1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24189" y="6301184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HUNDERTWASSER-HAUS</a:t>
            </a:r>
          </a:p>
        </p:txBody>
      </p:sp>
      <p:pic>
        <p:nvPicPr>
          <p:cNvPr id="28675" name="Picture 4" descr="http://www.pher.ch/bestof/Wien,%20Hundertwasser%20Haus,%20Fa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729185"/>
            <a:ext cx="5643562" cy="423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5720" y="6105394"/>
            <a:ext cx="5643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KUNSTHAUS WIEN</a:t>
            </a:r>
          </a:p>
        </p:txBody>
      </p:sp>
      <p:pic>
        <p:nvPicPr>
          <p:cNvPr id="29699" name="Picture 5" descr="bec54-kunsthaus-w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56792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43236" y="5805264"/>
            <a:ext cx="810552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FERNWÄRMEWERK SPITTELAU</a:t>
            </a:r>
          </a:p>
        </p:txBody>
      </p:sp>
      <p:pic>
        <p:nvPicPr>
          <p:cNvPr id="30723" name="Picture 2" descr="800px-Hunderwasser_Fernheiz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 b="13562"/>
          <a:stretch>
            <a:fillRect/>
          </a:stretch>
        </p:blipFill>
        <p:spPr bwMode="auto">
          <a:xfrm>
            <a:off x="3774280" y="1855517"/>
            <a:ext cx="4643438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27648" y="5869136"/>
            <a:ext cx="681793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DIE SANKT-BARBARA-KIRCHE</a:t>
            </a:r>
          </a:p>
        </p:txBody>
      </p:sp>
      <p:pic>
        <p:nvPicPr>
          <p:cNvPr id="32771" name="Picture 4" descr="http://www.isbert.de/hans-otto/europa/Hundertwasser/Baernbach%20St.Barbara%20Kirche.JP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 bwMode="auto">
          <a:xfrm>
            <a:off x="4642147" y="1849810"/>
            <a:ext cx="2857500" cy="365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87488" y="5805264"/>
            <a:ext cx="8928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MARKTHALLE ALTENRHEIN </a:t>
            </a:r>
            <a:r>
              <a:rPr lang="fr-FR" sz="3200" b="1" dirty="0">
                <a:solidFill>
                  <a:srgbClr val="C00000"/>
                </a:solidFill>
                <a:latin typeface="+mj-lt"/>
              </a:rPr>
              <a:t>- SCHWEIZ</a:t>
            </a:r>
          </a:p>
        </p:txBody>
      </p:sp>
      <p:pic>
        <p:nvPicPr>
          <p:cNvPr id="35843" name="Picture 2" descr="800px-Hundertwass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0220" b="10448"/>
          <a:stretch>
            <a:fillRect/>
          </a:stretch>
        </p:blipFill>
        <p:spPr bwMode="auto">
          <a:xfrm>
            <a:off x="3738562" y="2348880"/>
            <a:ext cx="4714875" cy="302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93901" y="5445224"/>
            <a:ext cx="6604197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HUNDERTWASSERBAHNHOF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UELZEN - DEUTSCHLAND</a:t>
            </a:r>
          </a:p>
        </p:txBody>
      </p:sp>
      <p:pic>
        <p:nvPicPr>
          <p:cNvPr id="36867" name="Picture 2" descr="800px-Hundertwasserbahnhof-Uel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5" y="1844824"/>
            <a:ext cx="4814887" cy="33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8069" y="5589240"/>
            <a:ext cx="8001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 HUNDERTWASSERSCHULE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WITTENBERG - DEUTSCHLAND</a:t>
            </a:r>
          </a:p>
        </p:txBody>
      </p:sp>
      <p:pic>
        <p:nvPicPr>
          <p:cNvPr id="39939" name="Picture 2" descr="800px-Wittenberg_Hundertwassersch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6" y="1737368"/>
            <a:ext cx="5322888" cy="354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7448" y="6165503"/>
            <a:ext cx="46069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Arbeitsblatt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38" y="494116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LEBEN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4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9536" y="5589240"/>
            <a:ext cx="7677472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WALDSPIRALE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DARMSTADT - DEUTSCHLAND</a:t>
            </a:r>
          </a:p>
        </p:txBody>
      </p:sp>
      <p:pic>
        <p:nvPicPr>
          <p:cNvPr id="40963" name="Picture 2" descr="Datei:Waldspirale 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>
            <a:fillRect/>
          </a:stretch>
        </p:blipFill>
        <p:spPr bwMode="auto">
          <a:xfrm>
            <a:off x="3359696" y="1988840"/>
            <a:ext cx="5062537" cy="320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6163" y="5661248"/>
            <a:ext cx="6959674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RONALD MCDONALD HAUS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ESSEN - DEUTSCHLAND</a:t>
            </a:r>
          </a:p>
        </p:txBody>
      </p:sp>
      <p:pic>
        <p:nvPicPr>
          <p:cNvPr id="37891" name="Picture 2" descr="800px-Hundertwasserhaus-Es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06" y="1737740"/>
            <a:ext cx="5360988" cy="381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176" y="1916832"/>
            <a:ext cx="4029765" cy="42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4882" b="7249"/>
          <a:stretch>
            <a:fillRect/>
          </a:stretch>
        </p:blipFill>
        <p:spPr bwMode="auto">
          <a:xfrm>
            <a:off x="191344" y="4921563"/>
            <a:ext cx="7201148" cy="11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/>
          <p:cNvSpPr/>
          <p:nvPr/>
        </p:nvSpPr>
        <p:spPr>
          <a:xfrm>
            <a:off x="8688288" y="3356992"/>
            <a:ext cx="792088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76672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sp>
        <p:nvSpPr>
          <p:cNvPr id="8" name="ZoneTexte 7"/>
          <p:cNvSpPr txBox="1"/>
          <p:nvPr/>
        </p:nvSpPr>
        <p:spPr>
          <a:xfrm>
            <a:off x="1127448" y="6165503"/>
            <a:ext cx="46069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Arbeitsblatt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pic>
        <p:nvPicPr>
          <p:cNvPr id="1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38" y="494116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ARCHITEKTUR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1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59496" y="2204864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Thema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diesem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(Der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Titel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9496" y="3468771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Wörter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seine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Architektur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definieren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englische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französische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Wörter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59496" y="4732679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weißt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Hundertwassers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Architektur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Rekapituliere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alle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Informationen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!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Image 11" descr="http://www.trindera.pwp.blueyonder.co.uk/Year%207/hundertwasserHa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373216"/>
            <a:ext cx="1614686" cy="124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93263"/>
              </p:ext>
            </p:extLst>
          </p:nvPr>
        </p:nvGraphicFramePr>
        <p:xfrm>
          <a:off x="1703512" y="260644"/>
          <a:ext cx="8784976" cy="18002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5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Die moderne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Architektur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 des 20.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Jahrhunderts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57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143673" y="1196753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findet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 moderne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20.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Jahrhunderts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krank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langweilig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" y="2511414"/>
            <a:ext cx="655075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84984"/>
            <a:ext cx="4690033" cy="334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61" y="2188794"/>
            <a:ext cx="4229810" cy="8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484784"/>
            <a:ext cx="7992888" cy="500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828888"/>
            <a:ext cx="3365714" cy="6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440" y="404664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gefällt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Hundertwasser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5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35832"/>
              </p:ext>
            </p:extLst>
          </p:nvPr>
        </p:nvGraphicFramePr>
        <p:xfrm>
          <a:off x="1919536" y="367898"/>
          <a:ext cx="8712968" cy="57412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8961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Hundertwassers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Architektur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9555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Eine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umweltfreundliche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Architektur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11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Eine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originelle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Architektur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190700" y="202899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Grün in die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Häuser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integrieren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23785" y="247989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pflanzt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Bäume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auf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Dachterrassen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80653" y="3099198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Seine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immer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Harmonie mit der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68843" y="4144368"/>
            <a:ext cx="655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baut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Häuser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mit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krummen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wenigen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geraden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7909" y="4975365"/>
            <a:ext cx="655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Bunte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lustige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unsymmetrische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typisch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seine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Häuser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86507"/>
              </p:ext>
            </p:extLst>
          </p:nvPr>
        </p:nvGraphicFramePr>
        <p:xfrm>
          <a:off x="2135561" y="3684658"/>
          <a:ext cx="7987061" cy="24086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12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4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098">
                <a:tc gridSpan="2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476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Baujahr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Ort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401261" y="3971763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Das</a:t>
            </a:r>
            <a:r>
              <a:rPr lang="fr-FR" sz="2400" b="1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Hundertwasserhaus</a:t>
            </a:r>
            <a:endParaRPr lang="fr-FR" sz="2400" dirty="0">
              <a:solidFill>
                <a:schemeClr val="tx2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84104" y="483954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1977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47729" y="555962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Wien</a:t>
            </a:r>
          </a:p>
        </p:txBody>
      </p:sp>
      <p:pic>
        <p:nvPicPr>
          <p:cNvPr id="1026" name="Picture 2" descr="http://www.google.fr/url?source=imglanding&amp;ct=img&amp;q=http://www.mts-vienna.com/guide/wp-content/gallery/hundertwasserhaus-wien/hundertwasserhaus-wien.jpg&amp;sa=X&amp;ei=wRBvVf_gOMnsUrntgKAK&amp;ved=0CAkQ8wc&amp;usg=AFQjCNHEVoMG_HoJF18eWVXLp-VxQQdq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88" y="645692"/>
            <a:ext cx="3954968" cy="27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878783" y="38034"/>
            <a:ext cx="8715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typisch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fr-F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Hundertwasser?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-24245" y="242015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symmetrische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gerade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große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schwarze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Fenster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en-US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Bäume</a:t>
            </a:r>
            <a:r>
              <a:rPr lang="en-US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auf den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Terrassen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bunte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kleine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bunte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Fenster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traurige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krumme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Beton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auf den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Terrassen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graue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unsymmetrische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lustige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konservative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originelle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 rot="18932676">
            <a:off x="34492" y="5432388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7948" y="1607776"/>
            <a:ext cx="5643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Typisch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Hundertwasser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sind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7" name="Plus 16"/>
          <p:cNvSpPr/>
          <p:nvPr/>
        </p:nvSpPr>
        <p:spPr>
          <a:xfrm rot="18932676">
            <a:off x="3674816" y="3776204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Plus 17"/>
          <p:cNvSpPr/>
          <p:nvPr/>
        </p:nvSpPr>
        <p:spPr>
          <a:xfrm rot="18932676">
            <a:off x="34928" y="3776203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Plus 18"/>
          <p:cNvSpPr/>
          <p:nvPr/>
        </p:nvSpPr>
        <p:spPr>
          <a:xfrm rot="18932676">
            <a:off x="3697618" y="5432387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Plus 19"/>
          <p:cNvSpPr/>
          <p:nvPr/>
        </p:nvSpPr>
        <p:spPr>
          <a:xfrm rot="18932676">
            <a:off x="3697618" y="3200140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Plus 20"/>
          <p:cNvSpPr/>
          <p:nvPr/>
        </p:nvSpPr>
        <p:spPr>
          <a:xfrm rot="18932676">
            <a:off x="3674816" y="5988881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Plus 21"/>
          <p:cNvSpPr/>
          <p:nvPr/>
        </p:nvSpPr>
        <p:spPr>
          <a:xfrm rot="18932676">
            <a:off x="3697618" y="4352268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68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90847" y="1598092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für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?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Reportage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Dialog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Interview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Lied …)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0847" y="2522293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? 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du?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90847" y="3102353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9868" y="368741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einen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Vornamen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Namen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8124" y="420640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Städte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Länder.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90847" y="477550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Zeitangaben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Monate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Jahre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…)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78124" y="6063679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Vielleicht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jetzt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Künstler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vorstellen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?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78124" y="5415607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Berufe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167387"/>
            <a:ext cx="1192125" cy="144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77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01650" y="2852936"/>
            <a:ext cx="67865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Diese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gefällt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mir,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weil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…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76672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" y="0"/>
            <a:ext cx="1302619" cy="130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1649" y="3933056"/>
            <a:ext cx="7434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Diese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gefällt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mir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nicht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weil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…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46450"/>
              </p:ext>
            </p:extLst>
          </p:nvPr>
        </p:nvGraphicFramePr>
        <p:xfrm>
          <a:off x="3935760" y="116629"/>
          <a:ext cx="8136904" cy="66247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269">
                <a:tc>
                  <a:txBody>
                    <a:bodyPr/>
                    <a:lstStyle/>
                    <a:p>
                      <a:pPr algn="l"/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Name:</a:t>
                      </a:r>
                      <a:endParaRPr lang="fr-FR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928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Wahrer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Geburtsdatum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fr-F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Geburtsort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Todesjahr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Todesort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Grab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Beruf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fr-F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Tätigkeit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Engagement: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844209" y="946028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heißt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Friedensreich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Hundertwasser.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4209" y="1700809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wahrer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Name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Friedrich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Stowasser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44209" y="2237964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15.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Dezember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1928 in Wien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geboren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44209" y="3168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stirbt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2000.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44209" y="3852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stirbt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Bord 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Queen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Elisabeth II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44209" y="4653137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Sein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Grab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Neuseeland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44209" y="5364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Denker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44209" y="5940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hilft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Umweltschutzorganisationen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44209" y="6300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engagiert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sich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gegen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Atomenergie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8" y="1717280"/>
            <a:ext cx="2846431" cy="344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239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BILDER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5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ierre\Desktop\apa_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60848"/>
            <a:ext cx="5659438" cy="458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erre\Desktop\apa_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1694828"/>
            <a:ext cx="3743325" cy="493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ierre\Desktop\0433_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1" y="1844824"/>
            <a:ext cx="6929437" cy="47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ierre\Desktop\0220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1916832"/>
            <a:ext cx="5857875" cy="456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6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6" id="{3CE58F64-E9FE-4459-89C1-B0465060BF4F}" vid="{E5EF9C7C-8F23-47BD-96A6-2D29E5ADFF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Thème26</Template>
  <TotalTime>433</TotalTime>
  <Words>415</Words>
  <Application>Microsoft Office PowerPoint</Application>
  <PresentationFormat>Grand écran</PresentationFormat>
  <Paragraphs>105</Paragraphs>
  <Slides>30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Calibri</vt:lpstr>
      <vt:lpstr>Century Gothic</vt:lpstr>
      <vt:lpstr>Segoe UI</vt:lpstr>
      <vt:lpstr>Times New Roman</vt:lpstr>
      <vt:lpstr>Wingdings 3</vt:lpstr>
      <vt:lpstr>Thème26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Collège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allemand</dc:creator>
  <cp:lastModifiedBy>PB</cp:lastModifiedBy>
  <cp:revision>88</cp:revision>
  <cp:lastPrinted>1601-01-01T00:00:00Z</cp:lastPrinted>
  <dcterms:created xsi:type="dcterms:W3CDTF">2008-03-26T08:25:16Z</dcterms:created>
  <dcterms:modified xsi:type="dcterms:W3CDTF">2019-06-14T14:06:29Z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TC010689991036</vt:lpwstr>
  </property>
</Properties>
</file>