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66" r:id="rId4"/>
    <p:sldId id="258" r:id="rId5"/>
    <p:sldId id="259" r:id="rId6"/>
    <p:sldId id="267" r:id="rId7"/>
    <p:sldId id="268" r:id="rId8"/>
    <p:sldId id="269" r:id="rId9"/>
    <p:sldId id="270" r:id="rId10"/>
    <p:sldId id="271" r:id="rId11"/>
    <p:sldId id="279" r:id="rId12"/>
    <p:sldId id="272" r:id="rId13"/>
    <p:sldId id="273" r:id="rId14"/>
    <p:sldId id="274" r:id="rId15"/>
    <p:sldId id="275" r:id="rId16"/>
    <p:sldId id="276" r:id="rId17"/>
    <p:sldId id="27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64"/>
    <p:restoredTop sz="94672"/>
  </p:normalViewPr>
  <p:slideViewPr>
    <p:cSldViewPr snapToGrid="0" snapToObjects="1">
      <p:cViewPr varScale="1">
        <p:scale>
          <a:sx n="89" d="100"/>
          <a:sy n="89" d="100"/>
        </p:scale>
        <p:origin x="1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C7657-979A-4E11-9372-D6BBC04611A8}" type="datetimeFigureOut">
              <a:rPr lang="fr-FR" smtClean="0"/>
              <a:t>05/02/2022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1BFF0-E840-498D-B92C-7551111BB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482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>
              <a:latin typeface="Arial" pitchFamily="34" charset="0"/>
            </a:endParaRPr>
          </a:p>
        </p:txBody>
      </p:sp>
      <p:sp>
        <p:nvSpPr>
          <p:cNvPr id="153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2F51BF-69E3-4453-80C8-030A752FFA3E}" type="slidenum">
              <a:rPr lang="fr-FR" smtClean="0"/>
              <a:pPr eaLnBrk="1" hangingPunct="1"/>
              <a:t>10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63458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 smtClean="0">
              <a:latin typeface="Arial" pitchFamily="34" charset="0"/>
            </a:endParaRPr>
          </a:p>
        </p:txBody>
      </p:sp>
      <p:sp>
        <p:nvSpPr>
          <p:cNvPr id="153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2F51BF-69E3-4453-80C8-030A752FFA3E}" type="slidenum">
              <a:rPr lang="fr-FR" smtClean="0"/>
              <a:pPr eaLnBrk="1" hangingPunct="1"/>
              <a:t>11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858191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>
              <a:latin typeface="Arial" pitchFamily="34" charset="0"/>
            </a:endParaRPr>
          </a:p>
        </p:txBody>
      </p:sp>
      <p:sp>
        <p:nvSpPr>
          <p:cNvPr id="204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1D89C5D-B72F-483D-8B45-D14973C06D5B}" type="slidenum">
              <a:rPr lang="fr-FR" smtClean="0"/>
              <a:pPr eaLnBrk="1" hangingPunct="1"/>
              <a:t>12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942615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0656277-874A-4E06-B029-9D17B7F1676A}" type="slidenum">
              <a:rPr lang="fr-FR" smtClean="0"/>
              <a:pPr eaLnBrk="1" hangingPunct="1"/>
              <a:t>13</a:t>
            </a:fld>
            <a:endParaRPr lang="fr-FR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591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BA4A8EB-22A3-40E0-8C3E-0BC4EB2B9338}" type="slidenum">
              <a:rPr lang="fr-FR" smtClean="0"/>
              <a:pPr eaLnBrk="1" hangingPunct="1"/>
              <a:t>14</a:t>
            </a:fld>
            <a:endParaRPr lang="fr-FR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835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7206CB1-E73D-422E-B9A0-E759CCC9FDAF}" type="slidenum">
              <a:rPr lang="fr-FR" smtClean="0"/>
              <a:pPr eaLnBrk="1" hangingPunct="1"/>
              <a:t>17</a:t>
            </a:fld>
            <a:endParaRPr lang="fr-FR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3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26667D0-6F09-D445-BBAE-E5FF6FDB7A2D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CB59907-EC9D-AB4D-80F8-9E44846719CC}" type="slidenum">
              <a:rPr lang="de-DE" smtClean="0"/>
              <a:t>‹N°›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31435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67D0-6F09-D445-BBAE-E5FF6FDB7A2D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9907-EC9D-AB4D-80F8-9E44846719CC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675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67D0-6F09-D445-BBAE-E5FF6FDB7A2D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9907-EC9D-AB4D-80F8-9E44846719CC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01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67D0-6F09-D445-BBAE-E5FF6FDB7A2D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9907-EC9D-AB4D-80F8-9E44846719CC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388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6667D0-6F09-D445-BBAE-E5FF6FDB7A2D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B59907-EC9D-AB4D-80F8-9E44846719CC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97652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67D0-6F09-D445-BBAE-E5FF6FDB7A2D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9907-EC9D-AB4D-80F8-9E44846719CC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982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67D0-6F09-D445-BBAE-E5FF6FDB7A2D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9907-EC9D-AB4D-80F8-9E44846719CC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02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67D0-6F09-D445-BBAE-E5FF6FDB7A2D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9907-EC9D-AB4D-80F8-9E44846719CC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69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67D0-6F09-D445-BBAE-E5FF6FDB7A2D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9907-EC9D-AB4D-80F8-9E44846719CC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31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6667D0-6F09-D445-BBAE-E5FF6FDB7A2D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B59907-EC9D-AB4D-80F8-9E44846719CC}" type="slidenum">
              <a:rPr lang="de-DE" smtClean="0"/>
              <a:t>‹N°›</a:t>
            </a:fld>
            <a:endParaRPr lang="de-D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29884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6667D0-6F09-D445-BBAE-E5FF6FDB7A2D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B59907-EC9D-AB4D-80F8-9E44846719CC}" type="slidenum">
              <a:rPr lang="de-DE" smtClean="0"/>
              <a:t>‹N°›</a:t>
            </a:fld>
            <a:endParaRPr lang="de-D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26350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26667D0-6F09-D445-BBAE-E5FF6FDB7A2D}" type="datetimeFigureOut">
              <a:rPr lang="de-DE" smtClean="0"/>
              <a:t>05.02.2022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5CB59907-EC9D-AB4D-80F8-9E44846719CC}" type="slidenum">
              <a:rPr lang="de-DE" smtClean="0"/>
              <a:t>‹N°›</a:t>
            </a:fld>
            <a:endParaRPr lang="de-DE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971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otoeverywhere.co.uk/west/berlin/slides/berlin_reichstag.htm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hyperlink" Target="https://pixabay.com/vectors/check-mark-tick-mark-check-correct-1292787/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C14FBA4-6EE7-D849-A757-C2AC73F56B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915128" y="649670"/>
            <a:ext cx="8135838" cy="540848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E7825DF6-9F8D-8C45-A69A-31D11B223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2432" y="3758503"/>
            <a:ext cx="8361229" cy="2098226"/>
          </a:xfrm>
        </p:spPr>
        <p:txBody>
          <a:bodyPr/>
          <a:lstStyle/>
          <a:p>
            <a:r>
              <a:rPr lang="de-DE" dirty="0"/>
              <a:t>Eine Zeitreise durch Berlin</a:t>
            </a:r>
          </a:p>
        </p:txBody>
      </p:sp>
    </p:spTree>
    <p:extLst>
      <p:ext uri="{BB962C8B-B14F-4D97-AF65-F5344CB8AC3E}">
        <p14:creationId xmlns:p14="http://schemas.microsoft.com/office/powerpoint/2010/main" val="588626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associÃ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2"/>
          <a:stretch/>
        </p:blipFill>
        <p:spPr bwMode="auto">
          <a:xfrm>
            <a:off x="3655986" y="1323009"/>
            <a:ext cx="5255101" cy="340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E7825DF6-9F8D-8C45-A69A-31D11B223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706" y="3603227"/>
            <a:ext cx="10886536" cy="2098226"/>
          </a:xfrm>
        </p:spPr>
        <p:txBody>
          <a:bodyPr/>
          <a:lstStyle/>
          <a:p>
            <a:r>
              <a:rPr lang="de-DE" sz="5400" dirty="0" smtClean="0"/>
              <a:t>DER POTSDAMER PLATZ HEUTE</a:t>
            </a:r>
            <a:endParaRPr lang="de-DE" sz="5400" dirty="0"/>
          </a:p>
        </p:txBody>
      </p:sp>
    </p:spTree>
    <p:extLst>
      <p:ext uri="{BB962C8B-B14F-4D97-AF65-F5344CB8AC3E}">
        <p14:creationId xmlns:p14="http://schemas.microsoft.com/office/powerpoint/2010/main" val="41856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2" descr="Image associÃ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2"/>
          <a:stretch/>
        </p:blipFill>
        <p:spPr bwMode="auto">
          <a:xfrm>
            <a:off x="-86247" y="-99392"/>
            <a:ext cx="12303069" cy="797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3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Ã©sultat de recherche d'images pour &quot;potsdamer platz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7"/>
          <a:stretch/>
        </p:blipFill>
        <p:spPr bwMode="auto">
          <a:xfrm>
            <a:off x="1703512" y="1124744"/>
            <a:ext cx="861461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1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8439" y="1000126"/>
            <a:ext cx="6840537" cy="513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54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ZZZ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8313" y="476250"/>
            <a:ext cx="5595938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11"/>
          <p:cNvSpPr txBox="1">
            <a:spLocks noChangeArrowheads="1"/>
          </p:cNvSpPr>
          <p:nvPr/>
        </p:nvSpPr>
        <p:spPr bwMode="auto">
          <a:xfrm>
            <a:off x="2279650" y="5445126"/>
            <a:ext cx="784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/>
          </a:p>
        </p:txBody>
      </p:sp>
      <p:pic>
        <p:nvPicPr>
          <p:cNvPr id="2" name="Picture 2" descr="https://potsdamerplatz.de/wp-content/uploads/2019/04/3865_2000_190109A_rgb_neu_komp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88640"/>
            <a:ext cx="9269363" cy="647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0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potsdamerplatz.de/wp-content/uploads/2019/04/3865_2210_190109A_rg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332656"/>
            <a:ext cx="10133856" cy="60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7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potsdamerplatz.de/wp-content/uploads/2019/04/3865_2010_190109A_rg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476672"/>
            <a:ext cx="9269760" cy="601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6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Ã©sultat de recherche d'images pour &quot;potsdamer platz sony center berli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764050"/>
            <a:ext cx="7704856" cy="54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Ã©sultat de recherche d'images pour &quot;potsdamer platz sony center berlin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16632"/>
            <a:ext cx="4043264" cy="606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01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115" y="2054969"/>
            <a:ext cx="3834883" cy="463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RÃ©sultat de recherche d'images pour &quot;potsdamer platz standuhr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/>
          <a:stretch/>
        </p:blipFill>
        <p:spPr bwMode="auto">
          <a:xfrm>
            <a:off x="792251" y="210657"/>
            <a:ext cx="7258497" cy="40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1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659" y="0"/>
            <a:ext cx="9630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1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CFD8F75A-BA4B-E647-81B2-B5AE1C59C860}"/>
              </a:ext>
            </a:extLst>
          </p:cNvPr>
          <p:cNvSpPr txBox="1">
            <a:spLocks/>
          </p:cNvSpPr>
          <p:nvPr/>
        </p:nvSpPr>
        <p:spPr>
          <a:xfrm>
            <a:off x="4304581" y="3334109"/>
            <a:ext cx="4080294" cy="1485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dirty="0" smtClean="0"/>
              <a:t>(Übungsheft Seite 36)</a:t>
            </a:r>
            <a:endParaRPr lang="de-DE" sz="2800" dirty="0"/>
          </a:p>
        </p:txBody>
      </p:sp>
      <p:pic>
        <p:nvPicPr>
          <p:cNvPr id="6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509" y="1843208"/>
            <a:ext cx="1350437" cy="134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0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FD8F75A-BA4B-E647-81B2-B5AE1C59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279" y="1972485"/>
            <a:ext cx="4080294" cy="1485900"/>
          </a:xfrm>
        </p:spPr>
        <p:txBody>
          <a:bodyPr/>
          <a:lstStyle/>
          <a:p>
            <a:r>
              <a:rPr lang="de-DE" dirty="0"/>
              <a:t>Was siehst du?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4ED6880B-E4CA-F049-BD4A-5B8449C13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4853"/>
          <a:stretch/>
        </p:blipFill>
        <p:spPr>
          <a:xfrm>
            <a:off x="820747" y="4252822"/>
            <a:ext cx="11140818" cy="249092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0B53733-0EA6-014E-9B53-F08FAA57C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745047" y="4237859"/>
            <a:ext cx="361485" cy="35555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2B99234-3D28-F74B-B9CE-1158E367EC1A}"/>
              </a:ext>
            </a:extLst>
          </p:cNvPr>
          <p:cNvSpPr txBox="1"/>
          <p:nvPr/>
        </p:nvSpPr>
        <p:spPr>
          <a:xfrm>
            <a:off x="1967429" y="4675092"/>
            <a:ext cx="627079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de-D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</a:t>
            </a:r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Slogan, die Webseite, „Gruppenticket“, 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4F63C2B-0F90-DD4D-962B-CF92BC889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3269369" y="5728406"/>
            <a:ext cx="361485" cy="35555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F110F34-EDCB-5E4B-BB02-61C699E438F7}"/>
              </a:ext>
            </a:extLst>
          </p:cNvPr>
          <p:cNvSpPr txBox="1"/>
          <p:nvPr/>
        </p:nvSpPr>
        <p:spPr>
          <a:xfrm>
            <a:off x="1879271" y="6163130"/>
            <a:ext cx="546180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Stadtführung, Busrundfahrt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89" y="-14652"/>
            <a:ext cx="5914448" cy="4211674"/>
          </a:xfrm>
          <a:prstGeom prst="rect">
            <a:avLst/>
          </a:prstGeom>
        </p:spPr>
      </p:pic>
      <p:pic>
        <p:nvPicPr>
          <p:cNvPr id="13" name="Picture 3" descr="C:\Users\Pierre\Pictures\Bibliothèque multimédia Microsoft\j043393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247" y="70136"/>
            <a:ext cx="1223753" cy="122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6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D2600965-7DE6-5A4F-87C3-D4C7E0699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4957" y="1045029"/>
            <a:ext cx="10437234" cy="462986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2D0D730-44E8-544A-9AC9-F9DA4C82585A}"/>
              </a:ext>
            </a:extLst>
          </p:cNvPr>
          <p:cNvSpPr txBox="1"/>
          <p:nvPr/>
        </p:nvSpPr>
        <p:spPr>
          <a:xfrm>
            <a:off x="2215572" y="1735880"/>
            <a:ext cx="214329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Wohngebäude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53A9A96-6549-AF4A-8DDE-8F5652F91379}"/>
              </a:ext>
            </a:extLst>
          </p:cNvPr>
          <p:cNvSpPr txBox="1"/>
          <p:nvPr/>
        </p:nvSpPr>
        <p:spPr>
          <a:xfrm>
            <a:off x="6259328" y="1735880"/>
            <a:ext cx="214329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Bürogebäude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4A54B28-8851-5540-8BA2-3CE6A4BC563D}"/>
              </a:ext>
            </a:extLst>
          </p:cNvPr>
          <p:cNvSpPr txBox="1"/>
          <p:nvPr/>
        </p:nvSpPr>
        <p:spPr>
          <a:xfrm>
            <a:off x="7164519" y="5120841"/>
            <a:ext cx="114070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Auto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C6175FEC-4877-8542-BF94-DBBE03D952B3}"/>
              </a:ext>
            </a:extLst>
          </p:cNvPr>
          <p:cNvSpPr txBox="1"/>
          <p:nvPr/>
        </p:nvSpPr>
        <p:spPr>
          <a:xfrm>
            <a:off x="2864131" y="5141867"/>
            <a:ext cx="142140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Kutsche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54F5F2F0-3DE4-7143-ACBE-FBA3EF47CDFB}"/>
              </a:ext>
            </a:extLst>
          </p:cNvPr>
          <p:cNvSpPr txBox="1"/>
          <p:nvPr/>
        </p:nvSpPr>
        <p:spPr>
          <a:xfrm>
            <a:off x="4940438" y="5120841"/>
            <a:ext cx="142140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Radweg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6364BD9-9348-344A-9EE5-EA6E58424D4D}"/>
              </a:ext>
            </a:extLst>
          </p:cNvPr>
          <p:cNvSpPr txBox="1"/>
          <p:nvPr/>
        </p:nvSpPr>
        <p:spPr>
          <a:xfrm>
            <a:off x="4474070" y="3063831"/>
            <a:ext cx="231861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alte Straßenbahn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871DB2C6-D96A-394E-871D-77B50144EA2C}"/>
              </a:ext>
            </a:extLst>
          </p:cNvPr>
          <p:cNvSpPr txBox="1"/>
          <p:nvPr/>
        </p:nvSpPr>
        <p:spPr>
          <a:xfrm>
            <a:off x="7566760" y="2796063"/>
            <a:ext cx="93097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Uhr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8F36C62-A8D4-AA40-999A-86593E9872FE}"/>
              </a:ext>
            </a:extLst>
          </p:cNvPr>
          <p:cNvSpPr txBox="1"/>
          <p:nvPr/>
        </p:nvSpPr>
        <p:spPr>
          <a:xfrm>
            <a:off x="1585347" y="2773041"/>
            <a:ext cx="178349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Wasserrohr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DEF240A-EBE6-FB4D-B945-68F72DC8D851}"/>
              </a:ext>
            </a:extLst>
          </p:cNvPr>
          <p:cNvSpPr txBox="1"/>
          <p:nvPr/>
        </p:nvSpPr>
        <p:spPr>
          <a:xfrm>
            <a:off x="1585347" y="4510297"/>
            <a:ext cx="214329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Straßenlaterne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52FFAEE3-94E2-B34B-B0E4-74E8E927BA89}"/>
              </a:ext>
            </a:extLst>
          </p:cNvPr>
          <p:cNvCxnSpPr/>
          <p:nvPr/>
        </p:nvCxnSpPr>
        <p:spPr>
          <a:xfrm>
            <a:off x="9762767" y="2796063"/>
            <a:ext cx="126503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D323618A-FFD1-7740-AB73-879C9C2CE04E}"/>
              </a:ext>
            </a:extLst>
          </p:cNvPr>
          <p:cNvSpPr txBox="1"/>
          <p:nvPr/>
        </p:nvSpPr>
        <p:spPr>
          <a:xfrm>
            <a:off x="9659639" y="3815730"/>
            <a:ext cx="18906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alte Straßenbahn</a:t>
            </a:r>
          </a:p>
        </p:txBody>
      </p:sp>
    </p:spTree>
    <p:extLst>
      <p:ext uri="{BB962C8B-B14F-4D97-AF65-F5344CB8AC3E}">
        <p14:creationId xmlns:p14="http://schemas.microsoft.com/office/powerpoint/2010/main" val="204153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t="1763" r="558" b="697"/>
          <a:stretch/>
        </p:blipFill>
        <p:spPr>
          <a:xfrm>
            <a:off x="822385" y="94890"/>
            <a:ext cx="11197086" cy="572794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679698AA-0AE2-0B4D-8C31-3D9BB4D0C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54" t="39165" r="14863"/>
          <a:stretch/>
        </p:blipFill>
        <p:spPr>
          <a:xfrm>
            <a:off x="8560279" y="5003321"/>
            <a:ext cx="3381555" cy="1854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 descr="C:\Users\Pierre\Pictures\Bibliothèque multimédia Microsoft\j043164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410" y="0"/>
            <a:ext cx="12144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CFD8F75A-BA4B-E647-81B2-B5AE1C59C860}"/>
              </a:ext>
            </a:extLst>
          </p:cNvPr>
          <p:cNvSpPr txBox="1">
            <a:spLocks/>
          </p:cNvSpPr>
          <p:nvPr/>
        </p:nvSpPr>
        <p:spPr>
          <a:xfrm>
            <a:off x="1794294" y="5991045"/>
            <a:ext cx="7073661" cy="1485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Beschreibe die Postkarte!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313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CFD8F75A-BA4B-E647-81B2-B5AE1C59C860}"/>
              </a:ext>
            </a:extLst>
          </p:cNvPr>
          <p:cNvSpPr txBox="1">
            <a:spLocks/>
          </p:cNvSpPr>
          <p:nvPr/>
        </p:nvSpPr>
        <p:spPr>
          <a:xfrm>
            <a:off x="4304581" y="3334109"/>
            <a:ext cx="4080294" cy="1485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dirty="0" smtClean="0"/>
              <a:t>(Übungsheft Seite 32)</a:t>
            </a:r>
            <a:endParaRPr lang="de-DE" sz="2800" dirty="0"/>
          </a:p>
        </p:txBody>
      </p:sp>
      <p:pic>
        <p:nvPicPr>
          <p:cNvPr id="6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509" y="1843208"/>
            <a:ext cx="1350437" cy="134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70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677" y="3515554"/>
            <a:ext cx="8999220" cy="33424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t="1763" r="558" b="697"/>
          <a:stretch/>
        </p:blipFill>
        <p:spPr>
          <a:xfrm>
            <a:off x="3781245" y="0"/>
            <a:ext cx="6872271" cy="351555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39922" y="4580626"/>
            <a:ext cx="1638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lte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Häuser</a:t>
            </a:r>
            <a:endParaRPr lang="fr-F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62283" y="4875571"/>
            <a:ext cx="1923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chöne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Hotels</a:t>
            </a:r>
            <a:endParaRPr lang="fr-F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53656" y="5180163"/>
            <a:ext cx="1923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Pferdekutschen</a:t>
            </a:r>
            <a:endParaRPr lang="fr-F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93270" y="5458050"/>
            <a:ext cx="2190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lte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Straßenbahn</a:t>
            </a:r>
            <a:endParaRPr lang="fr-F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562489" y="5275681"/>
            <a:ext cx="2998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Autos, 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Fahrräder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U-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Bahn</a:t>
            </a:r>
            <a:endParaRPr lang="fr-F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839922" y="5888331"/>
            <a:ext cx="1923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lte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Laternen</a:t>
            </a:r>
            <a:endParaRPr lang="fr-F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064209" y="6235588"/>
            <a:ext cx="1923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Uhr</a:t>
            </a:r>
            <a:endParaRPr lang="fr-F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651630" y="5835478"/>
            <a:ext cx="2493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osa 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Wasserrohre</a:t>
            </a:r>
            <a:endParaRPr lang="fr-F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307741" y="6203631"/>
            <a:ext cx="1923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Uhr</a:t>
            </a:r>
            <a:endParaRPr lang="fr-F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326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45" y="1004690"/>
            <a:ext cx="9052560" cy="50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1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drer">
  <a:themeElements>
    <a:clrScheme name="Cadrer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adrer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drer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{B2273BFE-53FE-AB45-94CA-619C9997C87B}tf10001072</Template>
  <TotalTime>217</TotalTime>
  <Words>86</Words>
  <Application>Microsoft Office PowerPoint</Application>
  <PresentationFormat>Grand écran</PresentationFormat>
  <Paragraphs>33</Paragraphs>
  <Slides>18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Calibri</vt:lpstr>
      <vt:lpstr>Franklin Gothic Book</vt:lpstr>
      <vt:lpstr>Cadrer</vt:lpstr>
      <vt:lpstr>Eine Zeitreise durch Berlin</vt:lpstr>
      <vt:lpstr>Présentation PowerPoint</vt:lpstr>
      <vt:lpstr>Présentation PowerPoint</vt:lpstr>
      <vt:lpstr>Was siehst du?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DER POTSDAMER PLATZ HEUTE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Eine Zeitreise durch Berlin</dc:title>
  <dc:creator>Violaine Bazin</dc:creator>
  <cp:lastModifiedBy>PB</cp:lastModifiedBy>
  <cp:revision>13</cp:revision>
  <dcterms:created xsi:type="dcterms:W3CDTF">2022-01-21T09:54:45Z</dcterms:created>
  <dcterms:modified xsi:type="dcterms:W3CDTF">2022-02-05T15:32:47Z</dcterms:modified>
</cp:coreProperties>
</file>