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sldIdLst>
    <p:sldId id="256" r:id="rId2"/>
    <p:sldId id="262" r:id="rId3"/>
    <p:sldId id="263" r:id="rId4"/>
    <p:sldId id="265" r:id="rId5"/>
    <p:sldId id="257" r:id="rId6"/>
    <p:sldId id="264" r:id="rId7"/>
    <p:sldId id="266" r:id="rId8"/>
    <p:sldId id="258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6"/>
    <p:restoredTop sz="94672"/>
  </p:normalViewPr>
  <p:slideViewPr>
    <p:cSldViewPr snapToGrid="0" snapToObjects="1">
      <p:cViewPr varScale="1">
        <p:scale>
          <a:sx n="83" d="100"/>
          <a:sy n="83" d="100"/>
        </p:scale>
        <p:origin x="10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519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18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08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623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729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27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023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397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18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74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83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3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8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303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2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2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94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174A5C-8F43-C74E-961D-DD6E3D5D51FB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3A535A-FDB5-B84A-AF6B-CC7C6786C40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7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hyperlink" Target="https://pixabay.com/vectors/check-mark-tick-mark-check-correct-1292787/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AE2741-4553-B147-965A-B91056238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397276">
            <a:off x="23714" y="502489"/>
            <a:ext cx="10445262" cy="1112807"/>
          </a:xfrm>
        </p:spPr>
        <p:txBody>
          <a:bodyPr>
            <a:normAutofit fontScale="90000"/>
          </a:bodyPr>
          <a:lstStyle/>
          <a:p>
            <a:r>
              <a:rPr lang="de-D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</a:t>
            </a:r>
            <a:r>
              <a:rPr lang="de-DE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„Stadt </a:t>
            </a:r>
            <a:r>
              <a:rPr lang="de-D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der kurzen </a:t>
            </a:r>
            <a:r>
              <a:rPr lang="de-DE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Wege“</a:t>
            </a:r>
            <a:endParaRPr lang="de-DE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718908-8D28-B441-A36E-6AAF20EA6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5687">
            <a:off x="3588581" y="1881782"/>
            <a:ext cx="4020731" cy="2596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88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460" y="194383"/>
            <a:ext cx="1286302" cy="12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7043862-09EA-754F-B74F-1F2F4CBEF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927">
            <a:off x="381721" y="497934"/>
            <a:ext cx="1933065" cy="124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D8FCF55B-2DE7-1944-B163-7972B99192DD}"/>
              </a:ext>
            </a:extLst>
          </p:cNvPr>
          <p:cNvSpPr txBox="1">
            <a:spLocks/>
          </p:cNvSpPr>
          <p:nvPr/>
        </p:nvSpPr>
        <p:spPr>
          <a:xfrm>
            <a:off x="3277436" y="281469"/>
            <a:ext cx="5129432" cy="9547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DAS FRANZÖSISCHE viertel</a:t>
            </a:r>
          </a:p>
          <a:p>
            <a:pPr algn="ctr"/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TÜBINGEN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222733" y="2222967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Häuser sind …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222733" y="2857883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Architektur ist …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222733" y="4017706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Bewohner können …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222733" y="4583605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Kinder können …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222733" y="3423782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 gibt viele …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812630" y="3238035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Übungsheft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Seite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34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95" y="1744509"/>
            <a:ext cx="1286302" cy="12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20" y="0"/>
            <a:ext cx="831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60675" y="3761255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Arbeitsblatt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90" y="2054811"/>
            <a:ext cx="1561603" cy="155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3023" y="814395"/>
            <a:ext cx="125717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Wie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viele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Personen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hörst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du?</a:t>
            </a:r>
          </a:p>
          <a:p>
            <a:pPr lvl="0"/>
            <a:endParaRPr lang="fr-FR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1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             	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2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3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4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	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5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6</a:t>
            </a: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indent="0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de-DE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indent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………………….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   		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………………….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  		      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………………….</a:t>
            </a:r>
            <a:r>
              <a:rPr lang="en-US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   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  </a:t>
            </a:r>
            <a:r>
              <a:rPr lang="en-US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………………….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Eigennamen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hörst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du? (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Vorname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Familienname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Stadt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/ Land …)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Wörter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verstehst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 du?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414733" y="121925"/>
            <a:ext cx="4502988" cy="5760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11036" y="148347"/>
            <a:ext cx="450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Stadt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der 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kurzen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Wege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6" name="Picture 2" descr="Serafin Junge 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/>
          <a:stretch/>
        </p:blipFill>
        <p:spPr bwMode="auto">
          <a:xfrm>
            <a:off x="2937700" y="1973148"/>
            <a:ext cx="1485402" cy="104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0"/>
          <a:stretch/>
        </p:blipFill>
        <p:spPr>
          <a:xfrm>
            <a:off x="825325" y="1933475"/>
            <a:ext cx="1178816" cy="108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70" y="1925015"/>
            <a:ext cx="1046760" cy="109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38" y="1951719"/>
            <a:ext cx="1086996" cy="106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DIE STADT DER KURZEN WE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1383" y="210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FCF55B-2DE7-1944-B163-7972B99192DD}"/>
              </a:ext>
            </a:extLst>
          </p:cNvPr>
          <p:cNvSpPr txBox="1">
            <a:spLocks/>
          </p:cNvSpPr>
          <p:nvPr/>
        </p:nvSpPr>
        <p:spPr>
          <a:xfrm>
            <a:off x="243756" y="203507"/>
            <a:ext cx="11521524" cy="9547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Was charakterisiert dieses Stadtviertel?</a:t>
            </a:r>
            <a:endParaRPr lang="de-D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043862-09EA-754F-B74F-1F2F4CBEF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32" y="1333544"/>
            <a:ext cx="5649086" cy="364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0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043862-09EA-754F-B74F-1F2F4CBEF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30" y="366892"/>
            <a:ext cx="7708971" cy="497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27EA1C91-7609-244B-9273-C34F001B017B}"/>
              </a:ext>
            </a:extLst>
          </p:cNvPr>
          <p:cNvCxnSpPr>
            <a:cxnSpLocks/>
          </p:cNvCxnSpPr>
          <p:nvPr/>
        </p:nvCxnSpPr>
        <p:spPr>
          <a:xfrm flipH="1">
            <a:off x="8756990" y="840930"/>
            <a:ext cx="1333428" cy="2014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935EA4E-84F8-474B-A106-CE2CB0A4DC27}"/>
              </a:ext>
            </a:extLst>
          </p:cNvPr>
          <p:cNvSpPr txBox="1"/>
          <p:nvPr/>
        </p:nvSpPr>
        <p:spPr>
          <a:xfrm>
            <a:off x="9485363" y="190088"/>
            <a:ext cx="2486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enovierte</a:t>
            </a:r>
          </a:p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Häuser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D2FDE704-DE94-3E41-BBFF-89BE15AF7791}"/>
              </a:ext>
            </a:extLst>
          </p:cNvPr>
          <p:cNvCxnSpPr>
            <a:cxnSpLocks/>
          </p:cNvCxnSpPr>
          <p:nvPr/>
        </p:nvCxnSpPr>
        <p:spPr>
          <a:xfrm flipH="1">
            <a:off x="8082995" y="4029274"/>
            <a:ext cx="180015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8861452" y="3337664"/>
            <a:ext cx="333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inderfreundliche</a:t>
            </a:r>
          </a:p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Zone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25B30236-110E-3A4E-86DC-E8361FCCF630}"/>
              </a:ext>
            </a:extLst>
          </p:cNvPr>
          <p:cNvCxnSpPr>
            <a:cxnSpLocks/>
          </p:cNvCxnSpPr>
          <p:nvPr/>
        </p:nvCxnSpPr>
        <p:spPr>
          <a:xfrm>
            <a:off x="5410773" y="1618419"/>
            <a:ext cx="487963" cy="1298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DAA00D9-047F-6144-8FCE-F07015C935FB}"/>
              </a:ext>
            </a:extLst>
          </p:cNvPr>
          <p:cNvSpPr txBox="1"/>
          <p:nvPr/>
        </p:nvSpPr>
        <p:spPr>
          <a:xfrm>
            <a:off x="4655493" y="1105679"/>
            <a:ext cx="248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Grünflächen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6FA6F8EC-E8D5-3D46-83B4-413AC77E7F61}"/>
              </a:ext>
            </a:extLst>
          </p:cNvPr>
          <p:cNvCxnSpPr>
            <a:cxnSpLocks/>
          </p:cNvCxnSpPr>
          <p:nvPr/>
        </p:nvCxnSpPr>
        <p:spPr>
          <a:xfrm>
            <a:off x="4051277" y="939667"/>
            <a:ext cx="946357" cy="2508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4213BCFF-447F-5B4F-98FB-5090A33AAF05}"/>
              </a:ext>
            </a:extLst>
          </p:cNvPr>
          <p:cNvSpPr txBox="1"/>
          <p:nvPr/>
        </p:nvSpPr>
        <p:spPr>
          <a:xfrm>
            <a:off x="3527107" y="524109"/>
            <a:ext cx="18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alte Häuser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EB319D53-50FC-E04B-B2C2-DB66ACD5E3DE}"/>
              </a:ext>
            </a:extLst>
          </p:cNvPr>
          <p:cNvCxnSpPr>
            <a:cxnSpLocks/>
          </p:cNvCxnSpPr>
          <p:nvPr/>
        </p:nvCxnSpPr>
        <p:spPr>
          <a:xfrm flipV="1">
            <a:off x="1334385" y="1162383"/>
            <a:ext cx="1055391" cy="404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BC38008-5976-BF44-8566-DCE23089BD2A}"/>
              </a:ext>
            </a:extLst>
          </p:cNvPr>
          <p:cNvSpPr txBox="1"/>
          <p:nvPr/>
        </p:nvSpPr>
        <p:spPr>
          <a:xfrm>
            <a:off x="-154723" y="1381517"/>
            <a:ext cx="186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unte Fassaden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E503C80E-A815-7F47-AC1C-5B04B29B21CB}"/>
              </a:ext>
            </a:extLst>
          </p:cNvPr>
          <p:cNvCxnSpPr>
            <a:cxnSpLocks/>
          </p:cNvCxnSpPr>
          <p:nvPr/>
        </p:nvCxnSpPr>
        <p:spPr>
          <a:xfrm>
            <a:off x="871530" y="4029274"/>
            <a:ext cx="4013979" cy="923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295E9F29-8765-E045-874A-1431C7FE9503}"/>
              </a:ext>
            </a:extLst>
          </p:cNvPr>
          <p:cNvSpPr txBox="1"/>
          <p:nvPr/>
        </p:nvSpPr>
        <p:spPr>
          <a:xfrm>
            <a:off x="-13102" y="3522329"/>
            <a:ext cx="18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keine Autos</a:t>
            </a:r>
          </a:p>
        </p:txBody>
      </p:sp>
    </p:spTree>
    <p:extLst>
      <p:ext uri="{BB962C8B-B14F-4D97-AF65-F5344CB8AC3E}">
        <p14:creationId xmlns:p14="http://schemas.microsoft.com/office/powerpoint/2010/main" val="14447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7043862-09EA-754F-B74F-1F2F4CBEF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30" y="366892"/>
            <a:ext cx="7708971" cy="497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27EA1C91-7609-244B-9273-C34F001B017B}"/>
              </a:ext>
            </a:extLst>
          </p:cNvPr>
          <p:cNvCxnSpPr>
            <a:cxnSpLocks/>
          </p:cNvCxnSpPr>
          <p:nvPr/>
        </p:nvCxnSpPr>
        <p:spPr>
          <a:xfrm flipH="1">
            <a:off x="9121177" y="1373740"/>
            <a:ext cx="850137" cy="687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935EA4E-84F8-474B-A106-CE2CB0A4DC27}"/>
              </a:ext>
            </a:extLst>
          </p:cNvPr>
          <p:cNvSpPr txBox="1"/>
          <p:nvPr/>
        </p:nvSpPr>
        <p:spPr>
          <a:xfrm>
            <a:off x="9485362" y="918130"/>
            <a:ext cx="248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rster Stock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D2FDE704-DE94-3E41-BBFF-89BE15AF7791}"/>
              </a:ext>
            </a:extLst>
          </p:cNvPr>
          <p:cNvCxnSpPr>
            <a:cxnSpLocks/>
          </p:cNvCxnSpPr>
          <p:nvPr/>
        </p:nvCxnSpPr>
        <p:spPr>
          <a:xfrm flipH="1">
            <a:off x="9015496" y="3608568"/>
            <a:ext cx="728372" cy="223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0D682FD-060F-1E47-A84B-426ED22AB218}"/>
              </a:ext>
            </a:extLst>
          </p:cNvPr>
          <p:cNvSpPr txBox="1"/>
          <p:nvPr/>
        </p:nvSpPr>
        <p:spPr>
          <a:xfrm>
            <a:off x="8861452" y="3154785"/>
            <a:ext cx="333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Erdgeschoss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27EA1C91-7609-244B-9273-C34F001B017B}"/>
              </a:ext>
            </a:extLst>
          </p:cNvPr>
          <p:cNvCxnSpPr>
            <a:cxnSpLocks/>
          </p:cNvCxnSpPr>
          <p:nvPr/>
        </p:nvCxnSpPr>
        <p:spPr>
          <a:xfrm flipH="1">
            <a:off x="9060294" y="401163"/>
            <a:ext cx="850137" cy="687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935EA4E-84F8-474B-A106-CE2CB0A4DC27}"/>
              </a:ext>
            </a:extLst>
          </p:cNvPr>
          <p:cNvSpPr txBox="1"/>
          <p:nvPr/>
        </p:nvSpPr>
        <p:spPr>
          <a:xfrm>
            <a:off x="9546245" y="61622"/>
            <a:ext cx="248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zweiter Stock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812630" y="3238035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Übungsheft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Seite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31 )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95" y="1744509"/>
            <a:ext cx="1286302" cy="12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4F6077F-7F2B-3E4F-8EBD-0A791E670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16" y="938372"/>
            <a:ext cx="11027802" cy="44157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B333780-C5CB-8043-8AB9-A1BE4314E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2668696" y="1717723"/>
            <a:ext cx="275259" cy="2700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E9450CE-1421-FC49-9F2B-06E9F4FBD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20567" y="1717723"/>
            <a:ext cx="275259" cy="2700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A44CE0D-09D6-484C-8E56-6DB93B71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20567" y="2124123"/>
            <a:ext cx="275259" cy="2700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3F35A49-51F7-BC4B-87EE-D3009A6CB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20566" y="2530523"/>
            <a:ext cx="275259" cy="2700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4D7E0FD-D2FF-824E-958C-0B33B48E1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611743" y="2876146"/>
            <a:ext cx="275259" cy="2700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80D918B-0B3F-634B-A421-590925483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20565" y="3289030"/>
            <a:ext cx="275259" cy="2700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E6534B3-6535-AE49-8A7E-F8BB0F1E978A}"/>
              </a:ext>
            </a:extLst>
          </p:cNvPr>
          <p:cNvSpPr txBox="1"/>
          <p:nvPr/>
        </p:nvSpPr>
        <p:spPr>
          <a:xfrm>
            <a:off x="7305116" y="3254175"/>
            <a:ext cx="3437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= Kindertagesstätte (</a:t>
            </a:r>
            <a:r>
              <a:rPr lang="de-DE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crèche</a:t>
            </a:r>
            <a:r>
              <a:rPr lang="de-DE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B2EE6A-3612-364C-B8D7-448CE7BF0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20564" y="3695430"/>
            <a:ext cx="275259" cy="2700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F7E8AEE-FCC3-B444-BDD2-AE17FC44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611743" y="4099201"/>
            <a:ext cx="275259" cy="2700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472F4CB-F09D-B244-8C17-3A2AD7C60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19993" y="4508230"/>
            <a:ext cx="275259" cy="2700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A1D87DC-2875-814C-9DF0-14FC429AE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319993" y="4860337"/>
            <a:ext cx="275259" cy="2700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9ACE0D-D448-FE44-AFFD-2AB0D2E28CF8}"/>
              </a:ext>
            </a:extLst>
          </p:cNvPr>
          <p:cNvSpPr/>
          <p:nvPr/>
        </p:nvSpPr>
        <p:spPr>
          <a:xfrm>
            <a:off x="9695390" y="938372"/>
            <a:ext cx="694394" cy="34678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C3DF79F-D15A-364C-9DC2-476896566C4C}"/>
              </a:ext>
            </a:extLst>
          </p:cNvPr>
          <p:cNvSpPr/>
          <p:nvPr/>
        </p:nvSpPr>
        <p:spPr>
          <a:xfrm>
            <a:off x="294716" y="1263150"/>
            <a:ext cx="3856086" cy="34678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DIE STADT DER KURZEN WE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21383" y="210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18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5" y="595250"/>
            <a:ext cx="11453853" cy="45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11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1" id="{E2043D79-5FB6-4881-819A-EE69B14D4994}" vid="{D6820AA4-1967-434F-BD62-AE59CF9788E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Thème11</Template>
  <TotalTime>93</TotalTime>
  <Words>84</Words>
  <Application>Microsoft Office PowerPoint</Application>
  <PresentationFormat>Grand écran</PresentationFormat>
  <Paragraphs>43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 Unicode MS</vt:lpstr>
      <vt:lpstr>Arial</vt:lpstr>
      <vt:lpstr>Arial Narrow</vt:lpstr>
      <vt:lpstr>Impact</vt:lpstr>
      <vt:lpstr>Times New Roman</vt:lpstr>
      <vt:lpstr>Wingdings</vt:lpstr>
      <vt:lpstr>Wingdings 3</vt:lpstr>
      <vt:lpstr>Thème11</vt:lpstr>
      <vt:lpstr>Die „Stadt der kurzen Wege“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“Stadt der kurzen Wege“</dc:title>
  <dc:creator>Violaine Bazin</dc:creator>
  <cp:lastModifiedBy>PB</cp:lastModifiedBy>
  <cp:revision>14</cp:revision>
  <dcterms:created xsi:type="dcterms:W3CDTF">2022-01-21T08:47:28Z</dcterms:created>
  <dcterms:modified xsi:type="dcterms:W3CDTF">2022-02-05T12:47:50Z</dcterms:modified>
</cp:coreProperties>
</file>