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87" r:id="rId3"/>
    <p:sldId id="288" r:id="rId4"/>
    <p:sldId id="257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85" r:id="rId18"/>
    <p:sldId id="286" r:id="rId19"/>
    <p:sldId id="283" r:id="rId20"/>
    <p:sldId id="279" r:id="rId21"/>
    <p:sldId id="282" r:id="rId22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01" y="2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F804F9D-8CFF-435B-B1F3-9D527C7F4B85}" type="datetimeFigureOut">
              <a:rPr lang="fr-FR"/>
              <a:pPr>
                <a:defRPr/>
              </a:pPr>
              <a:t>05/02/2022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47B3281-3546-4378-A3EA-77E710055B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3253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434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C1444C-5131-4948-8DEE-8CB8D329A6F8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3728108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235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E5C5CA-15FF-4689-BC01-7E470906B70F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8866442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35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6EEAF2-B803-419F-8860-AFE363249C56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279380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35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B4A050-0E50-42D4-84CF-AE149DA74CF6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1622369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35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5DD975-E97D-4EDF-8F9A-43F0BB6937B5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286100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35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4312AC-146D-4571-80E7-287D71C16475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558357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434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C1444C-5131-4948-8DEE-8CB8D329A6F8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9748828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35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5DD975-E97D-4EDF-8F9A-43F0BB6937B5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0896625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29BDCF-0070-47A9-A2A3-07C99319A76D}" type="slidenum">
              <a:rPr lang="fr-FR" smtClean="0"/>
              <a:pPr>
                <a:defRPr/>
              </a:pPr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66199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29BDCF-0070-47A9-A2A3-07C99319A76D}" type="slidenum">
              <a:rPr lang="fr-FR" smtClean="0"/>
              <a:pPr>
                <a:defRPr/>
              </a:pPr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35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4AD2ED-DD57-4D62-B60C-9877E04CDCD2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418488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35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9E3A2E-CED9-445E-A5AA-432A316E1AAB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129326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35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6EE452-CA43-44D5-9F74-0CB94256B362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836374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35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A9E835-7429-490E-9806-299758EDB5E5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126318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35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1FEC7C-2501-459E-8B4E-2F3C12743E9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6466074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35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EF257B-720F-4299-B6AB-F22F1BE50E10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8770420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35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FFF461-DFB9-47C1-B303-0823F7C2E0B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9342387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35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E8A3E4-05BE-4F3E-9669-A71AE7EC4F8B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77656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233" y="2438401"/>
            <a:ext cx="12196233" cy="1063625"/>
            <a:chOff x="-2" y="1536"/>
            <a:chExt cx="5762" cy="67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3" cy="648"/>
              <a:chOff x="-3" y="1562"/>
              <a:chExt cx="5763" cy="648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 rot="-5400000">
                <a:off x="2558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>
                  <a:latin typeface="+mn-lt"/>
                  <a:cs typeface="+mn-cs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 rot="-5400000">
                <a:off x="1322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>
                  <a:latin typeface="+mn-lt"/>
                  <a:cs typeface="+mn-cs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>
                  <a:latin typeface="+mn-lt"/>
                  <a:cs typeface="+mn-cs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 rot="-5400000">
                <a:off x="-58" y="1763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>
                  <a:latin typeface="+mn-lt"/>
                  <a:cs typeface="+mn-cs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>
                  <a:latin typeface="+mn-lt"/>
                  <a:cs typeface="+mn-cs"/>
                </a:endParaRPr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>
                  <a:latin typeface="+mn-lt"/>
                  <a:cs typeface="+mn-cs"/>
                </a:endParaRPr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ltGray">
              <a:xfrm rot="-5400000">
                <a:off x="154" y="1737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>
                  <a:latin typeface="+mn-lt"/>
                  <a:cs typeface="+mn-cs"/>
                </a:endParaRPr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ltGray">
              <a:xfrm rot="-5400000">
                <a:off x="3201" y="1665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>
                  <a:latin typeface="+mn-lt"/>
                  <a:cs typeface="+mn-cs"/>
                </a:endParaRPr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>
                  <a:latin typeface="+mn-lt"/>
                  <a:cs typeface="+mn-cs"/>
                </a:endParaRPr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ltGray">
              <a:xfrm rot="-5400000">
                <a:off x="1828" y="1758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>
                  <a:latin typeface="+mn-lt"/>
                  <a:cs typeface="+mn-cs"/>
                </a:endParaRPr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>
                  <a:latin typeface="+mn-lt"/>
                  <a:cs typeface="+mn-cs"/>
                </a:endParaRPr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ltGray">
              <a:xfrm rot="-5400000">
                <a:off x="2328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>
                  <a:latin typeface="+mn-lt"/>
                  <a:cs typeface="+mn-cs"/>
                </a:endParaRPr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>
                  <a:latin typeface="+mn-lt"/>
                  <a:cs typeface="+mn-cs"/>
                </a:endParaRPr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ltGray">
              <a:xfrm rot="-5400000">
                <a:off x="406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>
                  <a:latin typeface="+mn-lt"/>
                  <a:cs typeface="+mn-cs"/>
                </a:endParaRPr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>
                  <a:latin typeface="+mn-lt"/>
                  <a:cs typeface="+mn-cs"/>
                </a:endParaRPr>
              </a:p>
            </p:txBody>
          </p:sp>
          <p:sp>
            <p:nvSpPr>
              <p:cNvPr id="23" name="Freeform 19"/>
              <p:cNvSpPr>
                <a:spLocks/>
              </p:cNvSpPr>
              <p:nvPr/>
            </p:nvSpPr>
            <p:spPr bwMode="ltGray">
              <a:xfrm rot="-5400000">
                <a:off x="4573" y="1754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>
                  <a:latin typeface="+mn-lt"/>
                  <a:cs typeface="+mn-cs"/>
                </a:endParaRPr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>
                  <a:latin typeface="+mn-lt"/>
                  <a:cs typeface="+mn-cs"/>
                </a:endParaRPr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ltGray">
              <a:xfrm rot="-5400000">
                <a:off x="5073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>
                  <a:latin typeface="+mn-lt"/>
                  <a:cs typeface="+mn-cs"/>
                </a:endParaRPr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>
                  <a:latin typeface="+mn-lt"/>
                  <a:cs typeface="+mn-cs"/>
                </a:endParaRPr>
              </a:p>
            </p:txBody>
          </p:sp>
        </p:grpSp>
        <p:sp>
          <p:nvSpPr>
            <p:cNvPr id="6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7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</p:grpSp>
      <p:sp>
        <p:nvSpPr>
          <p:cNvPr id="3097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564217" y="1341438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555751" y="3886200"/>
            <a:ext cx="85344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dt" sz="half" idx="10"/>
          </p:nvPr>
        </p:nvSpPr>
        <p:spPr>
          <a:xfrm>
            <a:off x="1555751" y="6248400"/>
            <a:ext cx="2540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AE69CD3-013B-4F9F-8A71-7A5FDFA26017}" type="datetimeFigureOut">
              <a:rPr lang="fr-FR"/>
              <a:pPr>
                <a:defRPr/>
              </a:pPr>
              <a:t>05/02/2022</a:t>
            </a:fld>
            <a:endParaRPr lang="fr-FR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9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327AAAF5-FDA5-4A56-ADED-A5C1D42C53F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5187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74273-4427-479E-BB35-E4F2B5024FBA}" type="datetimeFigureOut">
              <a:rPr lang="fr-FR"/>
              <a:pPr>
                <a:defRPr/>
              </a:pPr>
              <a:t>05/02/2022</a:t>
            </a:fld>
            <a:endParaRPr lang="fr-FR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229DC-FD88-4789-87F1-8E28D31A48A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649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336617" y="457200"/>
            <a:ext cx="2590800" cy="56388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64217" y="457200"/>
            <a:ext cx="7569200" cy="56388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B0F40-C48B-4F15-8864-7E2479A4E56E}" type="datetimeFigureOut">
              <a:rPr lang="fr-FR"/>
              <a:pPr>
                <a:defRPr/>
              </a:pPr>
              <a:t>05/02/2022</a:t>
            </a:fld>
            <a:endParaRPr lang="fr-FR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E5BD2-AE60-4FFB-892E-C88B1C4B241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569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060CA-517E-4EDE-9070-B62D352D19F5}" type="datetimeFigureOut">
              <a:rPr lang="fr-FR"/>
              <a:pPr>
                <a:defRPr/>
              </a:pPr>
              <a:t>05/02/2022</a:t>
            </a:fld>
            <a:endParaRPr lang="fr-FR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AEF91-89E4-4D69-A13E-97DCE83E2DA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9224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31B01-2D22-43D3-8D74-68F78E8986BA}" type="datetimeFigureOut">
              <a:rPr lang="fr-FR"/>
              <a:pPr>
                <a:defRPr/>
              </a:pPr>
              <a:t>05/02/2022</a:t>
            </a:fld>
            <a:endParaRPr lang="fr-FR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2EDE6-7D23-41D1-AD61-516D68AA4D7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389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64217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847417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2F03C-1211-4737-BC89-9967317AD3F3}" type="datetimeFigureOut">
              <a:rPr lang="fr-FR"/>
              <a:pPr>
                <a:defRPr/>
              </a:pPr>
              <a:t>05/02/2022</a:t>
            </a:fld>
            <a:endParaRPr lang="fr-FR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34348-6B68-43E8-BD3F-0CF14751334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3707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96F61-C04F-4155-A82E-D77CF5E652DA}" type="datetimeFigureOut">
              <a:rPr lang="fr-FR"/>
              <a:pPr>
                <a:defRPr/>
              </a:pPr>
              <a:t>05/02/2022</a:t>
            </a:fld>
            <a:endParaRPr lang="fr-FR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ED063-E673-4442-B660-3422F9D4EDE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3758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68040-D7E9-4A4F-9D93-79C786641BD2}" type="datetimeFigureOut">
              <a:rPr lang="fr-FR"/>
              <a:pPr>
                <a:defRPr/>
              </a:pPr>
              <a:t>05/02/2022</a:t>
            </a:fld>
            <a:endParaRPr lang="fr-FR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C46AE-9624-4B9C-A44A-4D2745C8BB1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114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7735D-C769-4170-A9BA-99030892AB05}" type="datetimeFigureOut">
              <a:rPr lang="fr-FR"/>
              <a:pPr>
                <a:defRPr/>
              </a:pPr>
              <a:t>05/02/2022</a:t>
            </a:fld>
            <a:endParaRPr lang="fr-FR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E2FE2-A89A-470B-9E6D-E360F1F1DDF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453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51DA4-993B-48DD-B81C-9FE07FD0DEDE}" type="datetimeFigureOut">
              <a:rPr lang="fr-FR"/>
              <a:pPr>
                <a:defRPr/>
              </a:pPr>
              <a:t>05/02/2022</a:t>
            </a:fld>
            <a:endParaRPr lang="fr-FR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1099C-D9CD-4320-8324-26D880AEC51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298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1BAED-B6D2-4200-9217-F8152831310C}" type="datetimeFigureOut">
              <a:rPr lang="fr-FR"/>
              <a:pPr>
                <a:defRPr/>
              </a:pPr>
              <a:t>05/02/2022</a:t>
            </a:fld>
            <a:endParaRPr lang="fr-FR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7064F-68C3-4B2D-AB38-87B30B9E668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7350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-4763"/>
            <a:ext cx="1418167" cy="6858001"/>
            <a:chOff x="0" y="-3"/>
            <a:chExt cx="67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2052" name="Freeform 4"/>
              <p:cNvSpPr>
                <a:spLocks/>
              </p:cNvSpPr>
              <p:nvPr/>
            </p:nvSpPr>
            <p:spPr bwMode="ltGray">
              <a:xfrm rot="-5400000">
                <a:off x="2554" y="-990"/>
                <a:ext cx="624" cy="574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>
                  <a:latin typeface="+mn-lt"/>
                  <a:cs typeface="+mn-cs"/>
                </a:endParaRPr>
              </a:p>
            </p:txBody>
          </p:sp>
          <p:sp>
            <p:nvSpPr>
              <p:cNvPr id="2053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>
                  <a:latin typeface="+mn-lt"/>
                  <a:cs typeface="+mn-cs"/>
                </a:endParaRPr>
              </a:p>
            </p:txBody>
          </p:sp>
          <p:sp>
            <p:nvSpPr>
              <p:cNvPr id="2054" name="Freeform 6"/>
              <p:cNvSpPr>
                <a:spLocks/>
              </p:cNvSpPr>
              <p:nvPr/>
            </p:nvSpPr>
            <p:spPr bwMode="ltGray">
              <a:xfrm rot="-5400000">
                <a:off x="958" y="1680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>
                  <a:latin typeface="+mn-lt"/>
                  <a:cs typeface="+mn-cs"/>
                </a:endParaRPr>
              </a:p>
            </p:txBody>
          </p:sp>
          <p:sp>
            <p:nvSpPr>
              <p:cNvPr id="2055" name="Freeform 7"/>
              <p:cNvSpPr>
                <a:spLocks/>
              </p:cNvSpPr>
              <p:nvPr/>
            </p:nvSpPr>
            <p:spPr bwMode="ltGray">
              <a:xfrm rot="-5400000">
                <a:off x="-81" y="1764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>
                  <a:latin typeface="+mn-lt"/>
                  <a:cs typeface="+mn-cs"/>
                </a:endParaRPr>
              </a:p>
            </p:txBody>
          </p:sp>
          <p:sp>
            <p:nvSpPr>
              <p:cNvPr id="2056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>
                  <a:latin typeface="+mn-lt"/>
                  <a:cs typeface="+mn-cs"/>
                </a:endParaRPr>
              </a:p>
            </p:txBody>
          </p:sp>
          <p:sp>
            <p:nvSpPr>
              <p:cNvPr id="2057" name="Freeform 9"/>
              <p:cNvSpPr>
                <a:spLocks/>
              </p:cNvSpPr>
              <p:nvPr/>
            </p:nvSpPr>
            <p:spPr bwMode="ltGray">
              <a:xfrm rot="-5400000">
                <a:off x="427" y="1699"/>
                <a:ext cx="624" cy="36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>
                  <a:latin typeface="+mn-lt"/>
                  <a:cs typeface="+mn-cs"/>
                </a:endParaRPr>
              </a:p>
            </p:txBody>
          </p:sp>
          <p:sp>
            <p:nvSpPr>
              <p:cNvPr id="2058" name="Freeform 10"/>
              <p:cNvSpPr>
                <a:spLocks/>
              </p:cNvSpPr>
              <p:nvPr/>
            </p:nvSpPr>
            <p:spPr bwMode="ltGray">
              <a:xfrm rot="-5400000">
                <a:off x="140" y="1728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>
                  <a:latin typeface="+mn-lt"/>
                  <a:cs typeface="+mn-cs"/>
                </a:endParaRPr>
              </a:p>
            </p:txBody>
          </p:sp>
          <p:sp>
            <p:nvSpPr>
              <p:cNvPr id="2059" name="Freeform 11"/>
              <p:cNvSpPr>
                <a:spLocks/>
              </p:cNvSpPr>
              <p:nvPr/>
            </p:nvSpPr>
            <p:spPr bwMode="ltGray">
              <a:xfrm rot="-5400000">
                <a:off x="3179" y="1653"/>
                <a:ext cx="624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>
                  <a:latin typeface="+mn-lt"/>
                  <a:cs typeface="+mn-cs"/>
                </a:endParaRPr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>
                  <a:latin typeface="+mn-lt"/>
                  <a:cs typeface="+mn-cs"/>
                </a:endParaRPr>
              </a:p>
            </p:txBody>
          </p:sp>
          <p:sp>
            <p:nvSpPr>
              <p:cNvPr id="2061" name="Freeform 13"/>
              <p:cNvSpPr>
                <a:spLocks/>
              </p:cNvSpPr>
              <p:nvPr/>
            </p:nvSpPr>
            <p:spPr bwMode="ltGray">
              <a:xfrm rot="-5400000">
                <a:off x="1829" y="1747"/>
                <a:ext cx="624" cy="256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>
                  <a:latin typeface="+mn-lt"/>
                  <a:cs typeface="+mn-cs"/>
                </a:endParaRPr>
              </a:p>
            </p:txBody>
          </p:sp>
          <p:sp>
            <p:nvSpPr>
              <p:cNvPr id="2062" name="Freeform 14"/>
              <p:cNvSpPr>
                <a:spLocks/>
              </p:cNvSpPr>
              <p:nvPr/>
            </p:nvSpPr>
            <p:spPr bwMode="ltGray">
              <a:xfrm rot="-5400000">
                <a:off x="2536" y="1729"/>
                <a:ext cx="624" cy="29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>
                  <a:latin typeface="+mn-lt"/>
                  <a:cs typeface="+mn-cs"/>
                </a:endParaRPr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ltGray">
              <a:xfrm rot="-5400000">
                <a:off x="2330" y="1695"/>
                <a:ext cx="624" cy="3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>
                  <a:latin typeface="+mn-lt"/>
                  <a:cs typeface="+mn-cs"/>
                </a:endParaRPr>
              </a:p>
            </p:txBody>
          </p:sp>
          <p:sp>
            <p:nvSpPr>
              <p:cNvPr id="2064" name="Freeform 16"/>
              <p:cNvSpPr>
                <a:spLocks/>
              </p:cNvSpPr>
              <p:nvPr/>
            </p:nvSpPr>
            <p:spPr bwMode="ltGray">
              <a:xfrm rot="-5400000">
                <a:off x="202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>
                  <a:latin typeface="+mn-lt"/>
                  <a:cs typeface="+mn-cs"/>
                </a:endParaRPr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ltGray">
              <a:xfrm rot="-5400000">
                <a:off x="4047" y="1647"/>
                <a:ext cx="624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>
                  <a:latin typeface="+mn-lt"/>
                  <a:cs typeface="+mn-cs"/>
                </a:endParaRPr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ltGray">
              <a:xfrm rot="-5400000">
                <a:off x="3689" y="1657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>
                  <a:latin typeface="+mn-lt"/>
                  <a:cs typeface="+mn-cs"/>
                </a:endParaRPr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ltGray">
              <a:xfrm rot="-5400000">
                <a:off x="4536" y="1736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>
                  <a:latin typeface="+mn-lt"/>
                  <a:cs typeface="+mn-cs"/>
                </a:endParaRPr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ltGray">
              <a:xfrm>
                <a:off x="5469" y="1551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>
                  <a:latin typeface="+mn-lt"/>
                  <a:cs typeface="+mn-cs"/>
                </a:endParaRPr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ltGray">
              <a:xfrm rot="-5400000">
                <a:off x="5063" y="1672"/>
                <a:ext cx="624" cy="3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>
                  <a:latin typeface="+mn-lt"/>
                  <a:cs typeface="+mn-cs"/>
                </a:endParaRPr>
              </a:p>
            </p:txBody>
          </p:sp>
          <p:sp>
            <p:nvSpPr>
              <p:cNvPr id="2070" name="Freeform 22"/>
              <p:cNvSpPr>
                <a:spLocks/>
              </p:cNvSpPr>
              <p:nvPr/>
            </p:nvSpPr>
            <p:spPr bwMode="ltGray">
              <a:xfrm rot="-5400000">
                <a:off x="4764" y="1698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>
                  <a:latin typeface="+mn-lt"/>
                  <a:cs typeface="+mn-cs"/>
                </a:endParaRPr>
              </a:p>
            </p:txBody>
          </p:sp>
        </p:grpSp>
        <p:sp>
          <p:nvSpPr>
            <p:cNvPr id="2071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2072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</p:grpSp>
      <p:sp>
        <p:nvSpPr>
          <p:cNvPr id="102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564217" y="4572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Cliquer pour modifier le style du titre du masque</a:t>
            </a:r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64217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Cliquer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64217" y="6265863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ct val="5000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A3C52719-2BF7-4527-981F-8F2211FB9E7E}" type="datetimeFigureOut">
              <a:rPr lang="fr-FR"/>
              <a:pPr>
                <a:defRPr/>
              </a:pPr>
              <a:t>05/02/2022</a:t>
            </a:fld>
            <a:endParaRPr lang="fr-FR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752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ct val="5000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77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ct val="5000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AD5903A3-935B-47F6-AA5B-61646EA1295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4538" y="1428736"/>
            <a:ext cx="10918375" cy="34163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WAS HABEN LISA UND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FLORIAN </a:t>
            </a:r>
            <a:r>
              <a:rPr lang="fr-FR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GESTERN GEMACHT</a:t>
            </a:r>
            <a:r>
              <a:rPr lang="fr-FR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?</a:t>
            </a:r>
          </a:p>
        </p:txBody>
      </p:sp>
      <p:pic>
        <p:nvPicPr>
          <p:cNvPr id="5" name="Picture 3" descr="C:\Users\LE GALL\AppData\Local\Microsoft\Windows\Temporary Internet Files\Content.IE5\JY4455HH\MP900448515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624" y="4789638"/>
            <a:ext cx="1152128" cy="17210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/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400" y="34280"/>
            <a:ext cx="1501904" cy="15019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954403"/>
              </p:ext>
            </p:extLst>
          </p:nvPr>
        </p:nvGraphicFramePr>
        <p:xfrm>
          <a:off x="2738439" y="1928813"/>
          <a:ext cx="7786687" cy="27432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5718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148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Zum</a:t>
                      </a:r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Frühstück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b="0" dirty="0" err="1" smtClean="0"/>
                        <a:t>Kakao</a:t>
                      </a:r>
                      <a:r>
                        <a:rPr lang="fr-FR" sz="2400" b="0" dirty="0" smtClean="0"/>
                        <a:t> </a:t>
                      </a:r>
                      <a:r>
                        <a:rPr lang="fr-FR" sz="2400" b="0" dirty="0" err="1" smtClean="0"/>
                        <a:t>trinken</a:t>
                      </a:r>
                      <a:endParaRPr lang="fr-FR" sz="2400" b="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Am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Vormittag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Musik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baseline="0" dirty="0" err="1" smtClean="0"/>
                        <a:t>hör</a:t>
                      </a:r>
                      <a:r>
                        <a:rPr lang="fr-FR" sz="2400" dirty="0" err="1" smtClean="0"/>
                        <a:t>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Zu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Mittag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Pommes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baseline="0" dirty="0" err="1" smtClean="0"/>
                        <a:t>und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baseline="0" dirty="0" err="1" smtClean="0"/>
                        <a:t>Wurst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 err="1" smtClean="0"/>
                        <a:t>essen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Um 14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Uhr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Einen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baseline="0" dirty="0" err="1" smtClean="0"/>
                        <a:t>Comic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baseline="0" dirty="0" err="1" smtClean="0"/>
                        <a:t>lesen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Um 16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Uhr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Am</a:t>
                      </a:r>
                      <a:r>
                        <a:rPr lang="fr-FR" sz="2400" baseline="0" dirty="0" smtClean="0"/>
                        <a:t> Computer </a:t>
                      </a:r>
                      <a:r>
                        <a:rPr lang="fr-FR" sz="2400" baseline="0" dirty="0" err="1" smtClean="0"/>
                        <a:t>spiel</a:t>
                      </a:r>
                      <a:r>
                        <a:rPr lang="fr-FR" sz="2400" dirty="0" err="1" smtClean="0"/>
                        <a:t>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Am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Abend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baseline="0" dirty="0" smtClean="0"/>
                        <a:t>Mit Skype </a:t>
                      </a:r>
                      <a:r>
                        <a:rPr lang="fr-FR" sz="2400" baseline="0" dirty="0" err="1" smtClean="0"/>
                        <a:t>chatten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315" name="ZoneTexte 6"/>
          <p:cNvSpPr txBox="1">
            <a:spLocks noChangeArrowheads="1"/>
          </p:cNvSpPr>
          <p:nvPr/>
        </p:nvSpPr>
        <p:spPr bwMode="auto">
          <a:xfrm rot="10800000">
            <a:off x="9882189" y="1857376"/>
            <a:ext cx="6429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4000">
                <a:solidFill>
                  <a:srgbClr val="FF0000"/>
                </a:solidFill>
                <a:sym typeface="Webdings" pitchFamily="18" charset="2"/>
              </a:rPr>
              <a:t></a:t>
            </a:r>
            <a:endParaRPr lang="fr-FR" sz="400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2381250" y="5357813"/>
            <a:ext cx="8572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/>
              <a:t>Zum Frühstück hat Florian Kakao </a:t>
            </a:r>
            <a:r>
              <a:rPr lang="fr-FR" sz="3200" b="1">
                <a:solidFill>
                  <a:srgbClr val="FF0000"/>
                </a:solidFill>
              </a:rPr>
              <a:t>getrunken</a:t>
            </a:r>
            <a:r>
              <a:rPr lang="fr-FR" sz="3200"/>
              <a:t>.</a:t>
            </a:r>
          </a:p>
        </p:txBody>
      </p:sp>
      <p:pic>
        <p:nvPicPr>
          <p:cNvPr id="9" name="Picture 3" descr="C:\Users\LE GALL\AppData\Local\Microsoft\Windows\Temporary Internet Files\Content.IE5\JY4455HH\MP900448515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960" y="0"/>
            <a:ext cx="1152128" cy="17210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902272"/>
              </p:ext>
            </p:extLst>
          </p:nvPr>
        </p:nvGraphicFramePr>
        <p:xfrm>
          <a:off x="2738439" y="1928813"/>
          <a:ext cx="7786687" cy="27432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5718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148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Zum</a:t>
                      </a:r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Frühstück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b="0" dirty="0" err="1" smtClean="0"/>
                        <a:t>Kakao</a:t>
                      </a:r>
                      <a:r>
                        <a:rPr lang="fr-FR" sz="2400" b="0" dirty="0" smtClean="0"/>
                        <a:t> </a:t>
                      </a:r>
                      <a:r>
                        <a:rPr lang="fr-FR" sz="2400" b="0" dirty="0" err="1" smtClean="0"/>
                        <a:t>trinken</a:t>
                      </a:r>
                      <a:endParaRPr lang="fr-FR" sz="2400" b="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Am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Vormittag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Musik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baseline="0" dirty="0" err="1" smtClean="0"/>
                        <a:t>hör</a:t>
                      </a:r>
                      <a:r>
                        <a:rPr lang="fr-FR" sz="2400" dirty="0" err="1" smtClean="0"/>
                        <a:t>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Zu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Mittag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Pommes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baseline="0" dirty="0" err="1" smtClean="0"/>
                        <a:t>und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baseline="0" dirty="0" err="1" smtClean="0"/>
                        <a:t>Wurst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 err="1" smtClean="0"/>
                        <a:t>essen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Um 14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Uhr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Einen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baseline="0" dirty="0" err="1" smtClean="0"/>
                        <a:t>Comic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baseline="0" dirty="0" err="1" smtClean="0"/>
                        <a:t>lesen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Um 16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Uhr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Am</a:t>
                      </a:r>
                      <a:r>
                        <a:rPr lang="fr-FR" sz="2400" baseline="0" dirty="0" smtClean="0"/>
                        <a:t> Computer </a:t>
                      </a:r>
                      <a:r>
                        <a:rPr lang="fr-FR" sz="2400" baseline="0" dirty="0" err="1" smtClean="0"/>
                        <a:t>spiel</a:t>
                      </a:r>
                      <a:r>
                        <a:rPr lang="fr-FR" sz="2400" dirty="0" err="1" smtClean="0"/>
                        <a:t>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Am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Abend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baseline="0" dirty="0" smtClean="0"/>
                        <a:t>Mit Skype </a:t>
                      </a:r>
                      <a:r>
                        <a:rPr lang="fr-FR" sz="2400" baseline="0" dirty="0" err="1" smtClean="0"/>
                        <a:t>chatten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315" name="ZoneTexte 6"/>
          <p:cNvSpPr txBox="1">
            <a:spLocks noChangeArrowheads="1"/>
          </p:cNvSpPr>
          <p:nvPr/>
        </p:nvSpPr>
        <p:spPr bwMode="auto">
          <a:xfrm rot="10800000">
            <a:off x="9882189" y="2286001"/>
            <a:ext cx="6429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4000">
                <a:solidFill>
                  <a:srgbClr val="0070C0"/>
                </a:solidFill>
                <a:sym typeface="Webdings" pitchFamily="18" charset="2"/>
              </a:rPr>
              <a:t></a:t>
            </a:r>
            <a:endParaRPr lang="fr-FR" sz="4000">
              <a:solidFill>
                <a:srgbClr val="0070C0"/>
              </a:solidFill>
            </a:endParaRP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2381250" y="5357813"/>
            <a:ext cx="8572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/>
              <a:t>Am Vormittag hat Florian Musik </a:t>
            </a:r>
            <a:r>
              <a:rPr lang="fr-FR" sz="3200" b="1">
                <a:solidFill>
                  <a:srgbClr val="0070C0"/>
                </a:solidFill>
              </a:rPr>
              <a:t>gehört</a:t>
            </a:r>
            <a:r>
              <a:rPr lang="fr-FR" sz="3200"/>
              <a:t>.</a:t>
            </a:r>
          </a:p>
        </p:txBody>
      </p:sp>
      <p:pic>
        <p:nvPicPr>
          <p:cNvPr id="9" name="Picture 3" descr="C:\Users\LE GALL\AppData\Local\Microsoft\Windows\Temporary Internet Files\Content.IE5\JY4455HH\MP900448515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960" y="0"/>
            <a:ext cx="1152128" cy="17210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54620"/>
              </p:ext>
            </p:extLst>
          </p:nvPr>
        </p:nvGraphicFramePr>
        <p:xfrm>
          <a:off x="2738439" y="1928813"/>
          <a:ext cx="7786687" cy="27432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5718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148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Zum</a:t>
                      </a:r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Frühstück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b="0" dirty="0" err="1" smtClean="0"/>
                        <a:t>Kakao</a:t>
                      </a:r>
                      <a:r>
                        <a:rPr lang="fr-FR" sz="2400" b="0" dirty="0" smtClean="0"/>
                        <a:t> </a:t>
                      </a:r>
                      <a:r>
                        <a:rPr lang="fr-FR" sz="2400" b="0" dirty="0" err="1" smtClean="0"/>
                        <a:t>trinken</a:t>
                      </a:r>
                      <a:endParaRPr lang="fr-FR" sz="2400" b="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Am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Vormittag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Musik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baseline="0" dirty="0" err="1" smtClean="0"/>
                        <a:t>hör</a:t>
                      </a:r>
                      <a:r>
                        <a:rPr lang="fr-FR" sz="2400" dirty="0" err="1" smtClean="0"/>
                        <a:t>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Zu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Mittag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Pommes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baseline="0" dirty="0" err="1" smtClean="0"/>
                        <a:t>und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baseline="0" dirty="0" err="1" smtClean="0"/>
                        <a:t>Wurst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 err="1" smtClean="0"/>
                        <a:t>essen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Um 14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Uhr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Einen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baseline="0" dirty="0" err="1" smtClean="0"/>
                        <a:t>Comic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baseline="0" dirty="0" err="1" smtClean="0"/>
                        <a:t>lesen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Um 16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Uhr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Am</a:t>
                      </a:r>
                      <a:r>
                        <a:rPr lang="fr-FR" sz="2400" baseline="0" dirty="0" smtClean="0"/>
                        <a:t> Computer </a:t>
                      </a:r>
                      <a:r>
                        <a:rPr lang="fr-FR" sz="2400" baseline="0" dirty="0" err="1" smtClean="0"/>
                        <a:t>spiel</a:t>
                      </a:r>
                      <a:r>
                        <a:rPr lang="fr-FR" sz="2400" dirty="0" err="1" smtClean="0"/>
                        <a:t>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Am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Abend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baseline="0" dirty="0" smtClean="0"/>
                        <a:t>Mit Skype </a:t>
                      </a:r>
                      <a:r>
                        <a:rPr lang="fr-FR" sz="2400" baseline="0" dirty="0" err="1" smtClean="0"/>
                        <a:t>chatten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315" name="ZoneTexte 6"/>
          <p:cNvSpPr txBox="1">
            <a:spLocks noChangeArrowheads="1"/>
          </p:cNvSpPr>
          <p:nvPr/>
        </p:nvSpPr>
        <p:spPr bwMode="auto">
          <a:xfrm rot="10800000">
            <a:off x="9947275" y="2771776"/>
            <a:ext cx="6429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4000">
                <a:solidFill>
                  <a:srgbClr val="FF0000"/>
                </a:solidFill>
                <a:sym typeface="Webdings" pitchFamily="18" charset="2"/>
              </a:rPr>
              <a:t></a:t>
            </a:r>
            <a:endParaRPr lang="fr-FR" sz="400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1343472" y="5286376"/>
            <a:ext cx="1084852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3200" dirty="0" err="1"/>
              <a:t>Zu</a:t>
            </a:r>
            <a:r>
              <a:rPr lang="fr-FR" sz="3200" dirty="0"/>
              <a:t> </a:t>
            </a:r>
            <a:r>
              <a:rPr lang="fr-FR" sz="3200" dirty="0" err="1"/>
              <a:t>Mittag</a:t>
            </a:r>
            <a:r>
              <a:rPr lang="fr-FR" sz="3200" dirty="0"/>
              <a:t> </a:t>
            </a:r>
            <a:r>
              <a:rPr lang="fr-FR" sz="3200" dirty="0" err="1"/>
              <a:t>hat</a:t>
            </a:r>
            <a:r>
              <a:rPr lang="fr-FR" sz="3200" dirty="0"/>
              <a:t> Florian </a:t>
            </a:r>
            <a:r>
              <a:rPr lang="fr-FR" sz="3200" dirty="0" smtClean="0"/>
              <a:t>Pommes </a:t>
            </a:r>
            <a:r>
              <a:rPr lang="fr-FR" sz="3200" dirty="0" err="1" smtClean="0"/>
              <a:t>und</a:t>
            </a:r>
            <a:r>
              <a:rPr lang="fr-FR" sz="3200" dirty="0" smtClean="0"/>
              <a:t> </a:t>
            </a:r>
            <a:r>
              <a:rPr lang="fr-FR" sz="3200" dirty="0" err="1"/>
              <a:t>Wurst</a:t>
            </a:r>
            <a:r>
              <a:rPr lang="fr-FR" sz="3200" dirty="0"/>
              <a:t> </a:t>
            </a:r>
            <a:r>
              <a:rPr lang="fr-FR" sz="3200" b="1" dirty="0" err="1">
                <a:solidFill>
                  <a:srgbClr val="FF0000"/>
                </a:solidFill>
              </a:rPr>
              <a:t>gegessen</a:t>
            </a:r>
            <a:r>
              <a:rPr lang="fr-FR" sz="3200" dirty="0"/>
              <a:t>.</a:t>
            </a:r>
          </a:p>
        </p:txBody>
      </p:sp>
      <p:pic>
        <p:nvPicPr>
          <p:cNvPr id="8" name="Picture 3" descr="C:\Users\LE GALL\AppData\Local\Microsoft\Windows\Temporary Internet Files\Content.IE5\JY4455HH\MP900448515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960" y="0"/>
            <a:ext cx="1152128" cy="17210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903646"/>
              </p:ext>
            </p:extLst>
          </p:nvPr>
        </p:nvGraphicFramePr>
        <p:xfrm>
          <a:off x="2738439" y="1928813"/>
          <a:ext cx="7786687" cy="27432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5718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148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Zum</a:t>
                      </a:r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Frühstück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b="0" dirty="0" err="1" smtClean="0"/>
                        <a:t>Kakao</a:t>
                      </a:r>
                      <a:r>
                        <a:rPr lang="fr-FR" sz="2400" b="0" dirty="0" smtClean="0"/>
                        <a:t> </a:t>
                      </a:r>
                      <a:r>
                        <a:rPr lang="fr-FR" sz="2400" b="0" dirty="0" err="1" smtClean="0"/>
                        <a:t>trinken</a:t>
                      </a:r>
                      <a:endParaRPr lang="fr-FR" sz="2400" b="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Am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Vormittag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Musik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baseline="0" dirty="0" err="1" smtClean="0"/>
                        <a:t>hör</a:t>
                      </a:r>
                      <a:r>
                        <a:rPr lang="fr-FR" sz="2400" dirty="0" err="1" smtClean="0"/>
                        <a:t>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Zu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Mittag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Pommes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baseline="0" dirty="0" err="1" smtClean="0"/>
                        <a:t>und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baseline="0" dirty="0" err="1" smtClean="0"/>
                        <a:t>Wurst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 err="1" smtClean="0"/>
                        <a:t>essen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Um 14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Uhr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Einen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baseline="0" dirty="0" err="1" smtClean="0"/>
                        <a:t>Comic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baseline="0" dirty="0" err="1" smtClean="0"/>
                        <a:t>lesen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Um 16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Uhr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Am</a:t>
                      </a:r>
                      <a:r>
                        <a:rPr lang="fr-FR" sz="2400" baseline="0" dirty="0" smtClean="0"/>
                        <a:t> Computer </a:t>
                      </a:r>
                      <a:r>
                        <a:rPr lang="fr-FR" sz="2400" baseline="0" dirty="0" err="1" smtClean="0"/>
                        <a:t>spiel</a:t>
                      </a:r>
                      <a:r>
                        <a:rPr lang="fr-FR" sz="2400" dirty="0" err="1" smtClean="0"/>
                        <a:t>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Am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Abend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baseline="0" dirty="0" smtClean="0"/>
                        <a:t>Mit Skype </a:t>
                      </a:r>
                      <a:r>
                        <a:rPr lang="fr-FR" sz="2400" baseline="0" dirty="0" err="1" smtClean="0"/>
                        <a:t>chatten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315" name="ZoneTexte 6"/>
          <p:cNvSpPr txBox="1">
            <a:spLocks noChangeArrowheads="1"/>
          </p:cNvSpPr>
          <p:nvPr/>
        </p:nvSpPr>
        <p:spPr bwMode="auto">
          <a:xfrm rot="10800000">
            <a:off x="9810750" y="3214689"/>
            <a:ext cx="6429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4000">
                <a:solidFill>
                  <a:srgbClr val="FF0000"/>
                </a:solidFill>
                <a:sym typeface="Webdings" pitchFamily="18" charset="2"/>
              </a:rPr>
              <a:t></a:t>
            </a:r>
            <a:endParaRPr lang="fr-FR" sz="400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2381250" y="5357813"/>
            <a:ext cx="8572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/>
              <a:t>Um 14 Uhr hat Florian einen Comic </a:t>
            </a:r>
            <a:r>
              <a:rPr lang="fr-FR" sz="3200" b="1">
                <a:solidFill>
                  <a:srgbClr val="FF0000"/>
                </a:solidFill>
              </a:rPr>
              <a:t>gelesen</a:t>
            </a:r>
            <a:r>
              <a:rPr lang="fr-FR" sz="3200"/>
              <a:t>.</a:t>
            </a:r>
          </a:p>
        </p:txBody>
      </p:sp>
      <p:pic>
        <p:nvPicPr>
          <p:cNvPr id="8" name="Picture 3" descr="C:\Users\LE GALL\AppData\Local\Microsoft\Windows\Temporary Internet Files\Content.IE5\JY4455HH\MP900448515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960" y="0"/>
            <a:ext cx="1152128" cy="17210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003402"/>
              </p:ext>
            </p:extLst>
          </p:nvPr>
        </p:nvGraphicFramePr>
        <p:xfrm>
          <a:off x="2738439" y="1928813"/>
          <a:ext cx="7786687" cy="27432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5718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148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Zum</a:t>
                      </a:r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Frühstück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b="0" dirty="0" err="1" smtClean="0"/>
                        <a:t>Kakao</a:t>
                      </a:r>
                      <a:r>
                        <a:rPr lang="fr-FR" sz="2400" b="0" dirty="0" smtClean="0"/>
                        <a:t> </a:t>
                      </a:r>
                      <a:r>
                        <a:rPr lang="fr-FR" sz="2400" b="0" dirty="0" err="1" smtClean="0"/>
                        <a:t>trinken</a:t>
                      </a:r>
                      <a:endParaRPr lang="fr-FR" sz="2400" b="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Am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Vormittag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Musik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baseline="0" dirty="0" err="1" smtClean="0"/>
                        <a:t>hör</a:t>
                      </a:r>
                      <a:r>
                        <a:rPr lang="fr-FR" sz="2400" dirty="0" err="1" smtClean="0"/>
                        <a:t>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Zu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Mittag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Pommes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baseline="0" dirty="0" err="1" smtClean="0"/>
                        <a:t>und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baseline="0" dirty="0" err="1" smtClean="0"/>
                        <a:t>Wurst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 err="1" smtClean="0"/>
                        <a:t>essen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Um 14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Uhr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Einen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baseline="0" dirty="0" err="1" smtClean="0"/>
                        <a:t>Comic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baseline="0" dirty="0" err="1" smtClean="0"/>
                        <a:t>lesen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Um 16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Uhr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Am</a:t>
                      </a:r>
                      <a:r>
                        <a:rPr lang="fr-FR" sz="2400" baseline="0" dirty="0" smtClean="0"/>
                        <a:t> Computer </a:t>
                      </a:r>
                      <a:r>
                        <a:rPr lang="fr-FR" sz="2400" baseline="0" dirty="0" err="1" smtClean="0"/>
                        <a:t>spiel</a:t>
                      </a:r>
                      <a:r>
                        <a:rPr lang="fr-FR" sz="2400" dirty="0" err="1" smtClean="0"/>
                        <a:t>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Am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Abend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baseline="0" dirty="0" smtClean="0"/>
                        <a:t>Mit Skype </a:t>
                      </a:r>
                      <a:r>
                        <a:rPr lang="fr-FR" sz="2400" baseline="0" dirty="0" err="1" smtClean="0"/>
                        <a:t>chatten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315" name="ZoneTexte 6"/>
          <p:cNvSpPr txBox="1">
            <a:spLocks noChangeArrowheads="1"/>
          </p:cNvSpPr>
          <p:nvPr/>
        </p:nvSpPr>
        <p:spPr bwMode="auto">
          <a:xfrm rot="10800000">
            <a:off x="9810750" y="3643314"/>
            <a:ext cx="6429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4000">
                <a:solidFill>
                  <a:srgbClr val="0070C0"/>
                </a:solidFill>
                <a:sym typeface="Webdings" pitchFamily="18" charset="2"/>
              </a:rPr>
              <a:t></a:t>
            </a:r>
            <a:endParaRPr lang="fr-FR" sz="4000">
              <a:solidFill>
                <a:srgbClr val="0070C0"/>
              </a:solidFill>
            </a:endParaRP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2238375" y="5357813"/>
            <a:ext cx="8572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/>
              <a:t>Um 16 Uhr hat Florian am Computer </a:t>
            </a:r>
            <a:r>
              <a:rPr lang="fr-FR" sz="3200" b="1">
                <a:solidFill>
                  <a:srgbClr val="0070C0"/>
                </a:solidFill>
              </a:rPr>
              <a:t>gespielt</a:t>
            </a:r>
            <a:r>
              <a:rPr lang="fr-FR" sz="3200"/>
              <a:t>.</a:t>
            </a:r>
          </a:p>
        </p:txBody>
      </p:sp>
      <p:pic>
        <p:nvPicPr>
          <p:cNvPr id="8" name="Picture 3" descr="C:\Users\LE GALL\AppData\Local\Microsoft\Windows\Temporary Internet Files\Content.IE5\JY4455HH\MP900448515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960" y="0"/>
            <a:ext cx="1152128" cy="17210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54000"/>
              </p:ext>
            </p:extLst>
          </p:nvPr>
        </p:nvGraphicFramePr>
        <p:xfrm>
          <a:off x="2738439" y="1928813"/>
          <a:ext cx="7786687" cy="27432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5718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148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Zum</a:t>
                      </a:r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Frühstück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b="0" dirty="0" err="1" smtClean="0"/>
                        <a:t>Kakao</a:t>
                      </a:r>
                      <a:r>
                        <a:rPr lang="fr-FR" sz="2400" b="0" dirty="0" smtClean="0"/>
                        <a:t> </a:t>
                      </a:r>
                      <a:r>
                        <a:rPr lang="fr-FR" sz="2400" b="0" dirty="0" err="1" smtClean="0"/>
                        <a:t>trinken</a:t>
                      </a:r>
                      <a:endParaRPr lang="fr-FR" sz="2400" b="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Am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Vormittag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Musik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baseline="0" dirty="0" err="1" smtClean="0"/>
                        <a:t>hör</a:t>
                      </a:r>
                      <a:r>
                        <a:rPr lang="fr-FR" sz="2400" dirty="0" err="1" smtClean="0"/>
                        <a:t>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Zu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Mittag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Pommes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baseline="0" dirty="0" err="1" smtClean="0"/>
                        <a:t>und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baseline="0" dirty="0" err="1" smtClean="0"/>
                        <a:t>Wurst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 err="1" smtClean="0"/>
                        <a:t>essen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Um 14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Uhr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Einen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baseline="0" dirty="0" err="1" smtClean="0"/>
                        <a:t>Comic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baseline="0" dirty="0" err="1" smtClean="0"/>
                        <a:t>lesen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Um 16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Uhr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Am</a:t>
                      </a:r>
                      <a:r>
                        <a:rPr lang="fr-FR" sz="2400" baseline="0" dirty="0" smtClean="0"/>
                        <a:t> Computer </a:t>
                      </a:r>
                      <a:r>
                        <a:rPr lang="fr-FR" sz="2400" baseline="0" dirty="0" err="1" smtClean="0"/>
                        <a:t>spiel</a:t>
                      </a:r>
                      <a:r>
                        <a:rPr lang="fr-FR" sz="2400" dirty="0" err="1" smtClean="0"/>
                        <a:t>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Am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Abend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baseline="0" dirty="0" smtClean="0"/>
                        <a:t>Mit Skype </a:t>
                      </a:r>
                      <a:r>
                        <a:rPr lang="fr-FR" sz="2400" baseline="0" dirty="0" err="1" smtClean="0"/>
                        <a:t>chatten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315" name="ZoneTexte 6"/>
          <p:cNvSpPr txBox="1">
            <a:spLocks noChangeArrowheads="1"/>
          </p:cNvSpPr>
          <p:nvPr/>
        </p:nvSpPr>
        <p:spPr bwMode="auto">
          <a:xfrm rot="10800000">
            <a:off x="9739314" y="4143376"/>
            <a:ext cx="6429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4000">
                <a:solidFill>
                  <a:srgbClr val="0070C0"/>
                </a:solidFill>
                <a:sym typeface="Webdings" pitchFamily="18" charset="2"/>
              </a:rPr>
              <a:t></a:t>
            </a:r>
            <a:endParaRPr lang="fr-FR" sz="4000">
              <a:solidFill>
                <a:srgbClr val="0070C0"/>
              </a:solidFill>
            </a:endParaRP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2667000" y="5357813"/>
            <a:ext cx="8572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dirty="0"/>
              <a:t>Am </a:t>
            </a:r>
            <a:r>
              <a:rPr lang="fr-FR" sz="3200" dirty="0" err="1"/>
              <a:t>Abend</a:t>
            </a:r>
            <a:r>
              <a:rPr lang="fr-FR" sz="3200" dirty="0"/>
              <a:t> </a:t>
            </a:r>
            <a:r>
              <a:rPr lang="fr-FR" sz="3200" dirty="0" err="1"/>
              <a:t>hat</a:t>
            </a:r>
            <a:r>
              <a:rPr lang="fr-FR" sz="3200" dirty="0"/>
              <a:t> Florian mit Skype </a:t>
            </a:r>
            <a:r>
              <a:rPr lang="fr-FR" sz="3200" b="1" dirty="0" err="1">
                <a:solidFill>
                  <a:srgbClr val="0070C0"/>
                </a:solidFill>
              </a:rPr>
              <a:t>gechattet</a:t>
            </a:r>
            <a:r>
              <a:rPr lang="fr-FR" sz="3200" dirty="0"/>
              <a:t>.</a:t>
            </a:r>
          </a:p>
        </p:txBody>
      </p:sp>
      <p:pic>
        <p:nvPicPr>
          <p:cNvPr id="8" name="Picture 3" descr="C:\Users\LE GALL\AppData\Local\Microsoft\Windows\Temporary Internet Files\Content.IE5\JY4455HH\MP900448515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960" y="0"/>
            <a:ext cx="1152128" cy="17210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201621"/>
              </p:ext>
            </p:extLst>
          </p:nvPr>
        </p:nvGraphicFramePr>
        <p:xfrm>
          <a:off x="2524126" y="1571625"/>
          <a:ext cx="8078789" cy="2786064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24800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695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16128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64344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Zum</a:t>
                      </a:r>
                      <a:r>
                        <a:rPr lang="fr-FR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fr-FR" sz="20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Frühstück</a:t>
                      </a:r>
                      <a:endParaRPr lang="fr-FR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>
                          <a:effectLst/>
                        </a:rPr>
                        <a:t>Tee </a:t>
                      </a:r>
                      <a:r>
                        <a:rPr lang="fr-FR" sz="2000" b="0" dirty="0" err="1" smtClean="0">
                          <a:effectLst/>
                        </a:rPr>
                        <a:t>trinken</a:t>
                      </a:r>
                      <a:endParaRPr lang="fr-FR" sz="2000" b="0" dirty="0">
                        <a:effectLst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err="1" smtClean="0"/>
                        <a:t>Kakao</a:t>
                      </a:r>
                      <a:r>
                        <a:rPr lang="fr-FR" sz="2000" b="0" dirty="0" smtClean="0"/>
                        <a:t> </a:t>
                      </a:r>
                      <a:r>
                        <a:rPr lang="fr-FR" sz="2000" b="0" dirty="0" err="1" smtClean="0"/>
                        <a:t>trinken</a:t>
                      </a:r>
                      <a:endParaRPr lang="fr-FR" sz="2000" b="0" dirty="0"/>
                    </a:p>
                  </a:txBody>
                  <a:tcPr marL="91434" marR="91434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4344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Am </a:t>
                      </a:r>
                      <a:r>
                        <a:rPr lang="fr-FR" sz="20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Vormittag</a:t>
                      </a:r>
                      <a:endParaRPr lang="fr-FR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err="1" smtClean="0">
                          <a:effectLst/>
                        </a:rPr>
                        <a:t>Ihrer</a:t>
                      </a:r>
                      <a:r>
                        <a:rPr lang="fr-FR" sz="2000" b="0" dirty="0" smtClean="0">
                          <a:effectLst/>
                        </a:rPr>
                        <a:t> </a:t>
                      </a:r>
                      <a:r>
                        <a:rPr lang="fr-FR" sz="2000" b="0" dirty="0" err="1" smtClean="0">
                          <a:effectLst/>
                        </a:rPr>
                        <a:t>Mutter</a:t>
                      </a:r>
                      <a:r>
                        <a:rPr lang="fr-FR" sz="2000" b="0" dirty="0" smtClean="0">
                          <a:effectLst/>
                        </a:rPr>
                        <a:t> </a:t>
                      </a:r>
                      <a:r>
                        <a:rPr lang="fr-FR" sz="2000" b="0" dirty="0" err="1" smtClean="0">
                          <a:effectLst/>
                        </a:rPr>
                        <a:t>helfen</a:t>
                      </a:r>
                      <a:endParaRPr lang="fr-FR" sz="2000" b="0" dirty="0">
                        <a:effectLst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/>
                        <a:t>Musik</a:t>
                      </a:r>
                      <a:r>
                        <a:rPr lang="fr-FR" sz="2000" baseline="0" dirty="0" smtClean="0"/>
                        <a:t> </a:t>
                      </a:r>
                      <a:r>
                        <a:rPr lang="fr-FR" sz="2000" baseline="0" dirty="0" err="1" smtClean="0"/>
                        <a:t>hör</a:t>
                      </a:r>
                      <a:r>
                        <a:rPr lang="fr-FR" sz="2000" dirty="0" err="1" smtClean="0"/>
                        <a:t>en</a:t>
                      </a:r>
                      <a:endParaRPr lang="fr-FR" sz="2000" dirty="0"/>
                    </a:p>
                  </a:txBody>
                  <a:tcPr marL="91434" marR="9143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4344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Zu </a:t>
                      </a:r>
                      <a:r>
                        <a:rPr lang="fr-FR" sz="20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Mittag</a:t>
                      </a:r>
                      <a:endParaRPr lang="fr-FR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err="1" smtClean="0">
                          <a:effectLst/>
                        </a:rPr>
                        <a:t>Fisch</a:t>
                      </a:r>
                      <a:r>
                        <a:rPr lang="fr-FR" sz="2000" b="0" dirty="0" smtClean="0">
                          <a:effectLst/>
                        </a:rPr>
                        <a:t> </a:t>
                      </a:r>
                      <a:r>
                        <a:rPr lang="fr-FR" sz="2000" b="0" dirty="0" err="1" smtClean="0">
                          <a:effectLst/>
                        </a:rPr>
                        <a:t>essen</a:t>
                      </a:r>
                      <a:endParaRPr lang="fr-FR" sz="2000" b="0" dirty="0">
                        <a:effectLst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Pommes</a:t>
                      </a:r>
                      <a:r>
                        <a:rPr lang="fr-FR" sz="2000" baseline="0" dirty="0" smtClean="0"/>
                        <a:t> </a:t>
                      </a:r>
                      <a:r>
                        <a:rPr lang="fr-FR" sz="2000" baseline="0" dirty="0" err="1" smtClean="0"/>
                        <a:t>und</a:t>
                      </a:r>
                      <a:r>
                        <a:rPr lang="fr-FR" sz="2000" baseline="0" dirty="0" smtClean="0"/>
                        <a:t> </a:t>
                      </a:r>
                      <a:r>
                        <a:rPr lang="fr-FR" sz="2000" baseline="0" dirty="0" err="1" smtClean="0"/>
                        <a:t>Wurst</a:t>
                      </a:r>
                      <a:r>
                        <a:rPr lang="fr-FR" sz="2000" dirty="0" smtClean="0"/>
                        <a:t> </a:t>
                      </a:r>
                      <a:r>
                        <a:rPr lang="fr-FR" sz="2000" dirty="0" err="1" smtClean="0"/>
                        <a:t>essen</a:t>
                      </a:r>
                      <a:endParaRPr lang="fr-FR" sz="2000" dirty="0"/>
                    </a:p>
                  </a:txBody>
                  <a:tcPr marL="91434" marR="9143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4344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Um 14 </a:t>
                      </a:r>
                      <a:r>
                        <a:rPr lang="fr-FR" sz="20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Uhr</a:t>
                      </a:r>
                      <a:endParaRPr lang="fr-FR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err="1" smtClean="0">
                          <a:effectLst/>
                        </a:rPr>
                        <a:t>Klavier</a:t>
                      </a:r>
                      <a:r>
                        <a:rPr lang="fr-FR" sz="2000" b="0" dirty="0" smtClean="0">
                          <a:effectLst/>
                        </a:rPr>
                        <a:t> </a:t>
                      </a:r>
                      <a:r>
                        <a:rPr lang="fr-FR" sz="2000" b="0" dirty="0" err="1" smtClean="0">
                          <a:effectLst/>
                        </a:rPr>
                        <a:t>spielen</a:t>
                      </a:r>
                      <a:endParaRPr lang="fr-FR" sz="2000" b="0" dirty="0">
                        <a:effectLst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/>
                        <a:t>Einen</a:t>
                      </a:r>
                      <a:r>
                        <a:rPr lang="fr-FR" sz="2000" baseline="0" dirty="0" smtClean="0"/>
                        <a:t> </a:t>
                      </a:r>
                      <a:r>
                        <a:rPr lang="fr-FR" sz="2000" baseline="0" dirty="0" err="1" smtClean="0"/>
                        <a:t>Comic</a:t>
                      </a:r>
                      <a:r>
                        <a:rPr lang="fr-FR" sz="2000" baseline="0" dirty="0" smtClean="0"/>
                        <a:t> </a:t>
                      </a:r>
                      <a:r>
                        <a:rPr lang="fr-FR" sz="2000" baseline="0" dirty="0" err="1" smtClean="0"/>
                        <a:t>lesen</a:t>
                      </a:r>
                      <a:endParaRPr lang="fr-FR" sz="2000" dirty="0"/>
                    </a:p>
                  </a:txBody>
                  <a:tcPr marL="91434" marR="91434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64344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Um 16 </a:t>
                      </a:r>
                      <a:r>
                        <a:rPr lang="fr-FR" sz="20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Uhr</a:t>
                      </a:r>
                      <a:endParaRPr lang="fr-FR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err="1" smtClean="0">
                          <a:effectLst/>
                        </a:rPr>
                        <a:t>Ein</a:t>
                      </a:r>
                      <a:r>
                        <a:rPr lang="fr-FR" sz="2000" b="0" dirty="0" smtClean="0">
                          <a:effectLst/>
                        </a:rPr>
                        <a:t> </a:t>
                      </a:r>
                      <a:r>
                        <a:rPr lang="fr-FR" sz="2000" b="0" dirty="0" err="1" smtClean="0">
                          <a:effectLst/>
                        </a:rPr>
                        <a:t>Buch</a:t>
                      </a:r>
                      <a:r>
                        <a:rPr lang="fr-FR" sz="2000" b="0" dirty="0" smtClean="0">
                          <a:effectLst/>
                        </a:rPr>
                        <a:t> </a:t>
                      </a:r>
                      <a:r>
                        <a:rPr lang="fr-FR" sz="2000" b="0" dirty="0" err="1" smtClean="0">
                          <a:effectLst/>
                        </a:rPr>
                        <a:t>lesen</a:t>
                      </a:r>
                      <a:endParaRPr lang="fr-FR" sz="2000" b="0" dirty="0">
                        <a:effectLst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Am</a:t>
                      </a:r>
                      <a:r>
                        <a:rPr lang="fr-FR" sz="2000" baseline="0" dirty="0" smtClean="0"/>
                        <a:t> Computer </a:t>
                      </a:r>
                      <a:r>
                        <a:rPr lang="fr-FR" sz="2000" baseline="0" dirty="0" err="1" smtClean="0"/>
                        <a:t>spiel</a:t>
                      </a:r>
                      <a:r>
                        <a:rPr lang="fr-FR" sz="2000" dirty="0" err="1" smtClean="0"/>
                        <a:t>en</a:t>
                      </a:r>
                      <a:endParaRPr lang="fr-FR" sz="2000" dirty="0"/>
                    </a:p>
                  </a:txBody>
                  <a:tcPr marL="91434" marR="91434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64344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Am </a:t>
                      </a:r>
                      <a:r>
                        <a:rPr lang="fr-FR" sz="20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Abend</a:t>
                      </a:r>
                      <a:endParaRPr lang="fr-FR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err="1" smtClean="0">
                          <a:effectLst/>
                        </a:rPr>
                        <a:t>Eine</a:t>
                      </a:r>
                      <a:r>
                        <a:rPr lang="fr-FR" sz="2000" b="0" dirty="0" smtClean="0">
                          <a:effectLst/>
                        </a:rPr>
                        <a:t> Mail</a:t>
                      </a:r>
                      <a:r>
                        <a:rPr lang="fr-FR" sz="2000" b="0" baseline="0" dirty="0" smtClean="0">
                          <a:effectLst/>
                        </a:rPr>
                        <a:t> </a:t>
                      </a:r>
                      <a:r>
                        <a:rPr lang="fr-FR" sz="2000" b="0" baseline="0" dirty="0" err="1" smtClean="0">
                          <a:effectLst/>
                        </a:rPr>
                        <a:t>schreiben</a:t>
                      </a:r>
                      <a:endParaRPr lang="fr-FR" sz="2000" b="0" dirty="0">
                        <a:effectLst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aseline="0" dirty="0" smtClean="0"/>
                        <a:t>Mit Skype </a:t>
                      </a:r>
                      <a:r>
                        <a:rPr lang="fr-FR" sz="2000" baseline="0" dirty="0" err="1" smtClean="0"/>
                        <a:t>chatten</a:t>
                      </a:r>
                      <a:endParaRPr lang="fr-FR" sz="2000" dirty="0"/>
                    </a:p>
                  </a:txBody>
                  <a:tcPr marL="91434" marR="91434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3431704" y="4653136"/>
            <a:ext cx="7072313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200" dirty="0" err="1"/>
              <a:t>Was</a:t>
            </a:r>
            <a:r>
              <a:rPr lang="fr-FR" sz="3200" dirty="0"/>
              <a:t> </a:t>
            </a:r>
            <a:r>
              <a:rPr lang="fr-FR" sz="3200" dirty="0" err="1"/>
              <a:t>hat</a:t>
            </a:r>
            <a:r>
              <a:rPr lang="fr-FR" sz="3200" dirty="0"/>
              <a:t> Lisa / Florian </a:t>
            </a:r>
            <a:r>
              <a:rPr lang="fr-FR" sz="3200" dirty="0" err="1"/>
              <a:t>um</a:t>
            </a:r>
            <a:r>
              <a:rPr lang="fr-FR" sz="3200" dirty="0"/>
              <a:t> 16 </a:t>
            </a:r>
            <a:r>
              <a:rPr lang="fr-FR" sz="3200" dirty="0" err="1"/>
              <a:t>Uhr</a:t>
            </a:r>
            <a:endParaRPr lang="fr-FR" sz="3200" dirty="0"/>
          </a:p>
          <a:p>
            <a:pPr algn="ctr">
              <a:defRPr/>
            </a:pPr>
            <a:r>
              <a:rPr lang="fr-FR" sz="32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gemacht</a:t>
            </a:r>
            <a:r>
              <a:rPr lang="fr-FR" sz="3200" dirty="0"/>
              <a:t> / </a:t>
            </a:r>
            <a:r>
              <a:rPr lang="fr-FR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gegessen</a:t>
            </a:r>
            <a:r>
              <a:rPr lang="fr-FR" sz="3200" dirty="0"/>
              <a:t> / </a:t>
            </a:r>
            <a:r>
              <a:rPr lang="fr-FR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getrunken</a:t>
            </a:r>
            <a:r>
              <a:rPr lang="fr-FR" sz="3200" dirty="0"/>
              <a:t>?</a:t>
            </a:r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3431704" y="5949280"/>
            <a:ext cx="7072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3200" dirty="0"/>
              <a:t>Um 16 </a:t>
            </a:r>
            <a:r>
              <a:rPr lang="fr-FR" sz="3200" dirty="0" err="1"/>
              <a:t>Uhr</a:t>
            </a:r>
            <a:r>
              <a:rPr lang="fr-FR" sz="3200" dirty="0"/>
              <a:t> </a:t>
            </a:r>
            <a:r>
              <a:rPr lang="fr-FR" sz="3200" dirty="0" err="1"/>
              <a:t>hat</a:t>
            </a:r>
            <a:r>
              <a:rPr lang="fr-FR" sz="3200" dirty="0"/>
              <a:t> Lisa / Florian …</a:t>
            </a:r>
          </a:p>
        </p:txBody>
      </p:sp>
      <p:pic>
        <p:nvPicPr>
          <p:cNvPr id="24612" name="Picture 2" descr="C:\Users\Pierre\Pictures\Bibliothèque multimédia Microsoft\j043393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862" y="4830834"/>
            <a:ext cx="1442842" cy="1442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 descr="C:\Users\LE GALL\AppData\Local\Microsoft\Windows\Temporary Internet Files\Content.IE5\JY4455HH\MP900448515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6280" y="64131"/>
            <a:ext cx="936104" cy="13983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/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9124" y="2583"/>
            <a:ext cx="1438736" cy="14387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19536" y="1268760"/>
            <a:ext cx="8341001" cy="34163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UND DU? WAS HAST DU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5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GESTERN GEMACHT</a:t>
            </a:r>
            <a:r>
              <a:rPr lang="fr-FR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5265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598466"/>
              </p:ext>
            </p:extLst>
          </p:nvPr>
        </p:nvGraphicFramePr>
        <p:xfrm>
          <a:off x="2738439" y="1928813"/>
          <a:ext cx="7786687" cy="27432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5718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148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Zum</a:t>
                      </a:r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Frühstück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b="0" baseline="0" dirty="0" smtClean="0"/>
                        <a:t>???????</a:t>
                      </a:r>
                      <a:endParaRPr lang="fr-FR" sz="2400" b="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Am Vormittag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baseline="0" dirty="0" smtClean="0"/>
                        <a:t>???????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Zu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Mittag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baseline="0" dirty="0" smtClean="0"/>
                        <a:t>???????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Um 14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Uhr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baseline="0" dirty="0" smtClean="0"/>
                        <a:t>???????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Um 16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Uhr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baseline="0" dirty="0" smtClean="0"/>
                        <a:t>???????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Am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Abend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baseline="0" dirty="0" smtClean="0"/>
                        <a:t>???????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2063552" y="5301208"/>
            <a:ext cx="8572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3200" dirty="0" err="1" smtClean="0"/>
              <a:t>Zum</a:t>
            </a:r>
            <a:r>
              <a:rPr lang="fr-FR" sz="3200" dirty="0" smtClean="0"/>
              <a:t> </a:t>
            </a:r>
            <a:r>
              <a:rPr lang="fr-FR" sz="3200" dirty="0" err="1" smtClean="0"/>
              <a:t>Frühstück</a:t>
            </a:r>
            <a:r>
              <a:rPr lang="fr-FR" sz="3200" dirty="0" smtClean="0"/>
              <a:t> </a:t>
            </a:r>
            <a:r>
              <a:rPr lang="fr-FR" sz="3200" dirty="0" err="1" smtClean="0"/>
              <a:t>habe</a:t>
            </a:r>
            <a:r>
              <a:rPr lang="fr-FR" sz="3200" dirty="0" smtClean="0"/>
              <a:t> </a:t>
            </a:r>
            <a:r>
              <a:rPr lang="fr-FR" sz="3200" dirty="0" err="1" smtClean="0"/>
              <a:t>ich</a:t>
            </a:r>
            <a:r>
              <a:rPr lang="fr-FR" sz="3200" dirty="0" smtClean="0"/>
              <a:t> ...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39349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Pierre\Pictures\Bibliothèque multimédia Microsoft\j043395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976" y="1916832"/>
            <a:ext cx="1370050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5395345" y="3501008"/>
            <a:ext cx="2339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i="1" dirty="0" smtClean="0"/>
              <a:t>(</a:t>
            </a:r>
            <a:r>
              <a:rPr lang="fr-FR" sz="2800" i="1" dirty="0" err="1" smtClean="0"/>
              <a:t>Arbeitsblatt</a:t>
            </a:r>
            <a:r>
              <a:rPr lang="fr-FR" sz="2800" i="1" dirty="0" smtClean="0"/>
              <a:t>)</a:t>
            </a:r>
            <a:endParaRPr lang="fr-FR" sz="2800" i="1" dirty="0"/>
          </a:p>
        </p:txBody>
      </p:sp>
    </p:spTree>
    <p:extLst>
      <p:ext uri="{BB962C8B-B14F-4D97-AF65-F5344CB8AC3E}">
        <p14:creationId xmlns:p14="http://schemas.microsoft.com/office/powerpoint/2010/main" val="1486004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450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59496" y="10057"/>
            <a:ext cx="199285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LISA: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703388" y="1223963"/>
            <a:ext cx="764381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Zum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Frühstück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Lisa Tee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getrunken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703388" y="1944688"/>
            <a:ext cx="828675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Vormittag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ihrer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Mutter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geholfen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1703388" y="3348038"/>
            <a:ext cx="6494462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 14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Uhr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Klavier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gespielt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03388" y="2627314"/>
            <a:ext cx="6310312" cy="5857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Mittag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Fisch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gegessen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703388" y="4068763"/>
            <a:ext cx="685800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 16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Uhr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Buch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gelesen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703389" y="4716463"/>
            <a:ext cx="8429625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Abend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eine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Mail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geschrieben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89930" y="20169"/>
            <a:ext cx="349326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FLORIAN: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703388" y="1223964"/>
            <a:ext cx="825026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Zum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Frühstück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Florian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Kakao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getrunken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703388" y="1944688"/>
            <a:ext cx="828675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Vormittag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er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Musik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gehört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1703389" y="3348039"/>
            <a:ext cx="74943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 14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Uhr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er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einen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Comic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gelesen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03389" y="2627314"/>
            <a:ext cx="87613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Mittag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er Pommes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Wurst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gegessen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703389" y="4068764"/>
            <a:ext cx="75616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 16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Uhr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er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gespielt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703389" y="4716463"/>
            <a:ext cx="8429625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Abend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er </a:t>
            </a:r>
            <a:r>
              <a:rPr lang="fr-FR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 Skype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gechattet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5" t="35300" r="71331" b="25850"/>
          <a:stretch/>
        </p:blipFill>
        <p:spPr>
          <a:xfrm>
            <a:off x="3647728" y="1916832"/>
            <a:ext cx="1050928" cy="194421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47" t="9051" r="2848" b="21651"/>
          <a:stretch/>
        </p:blipFill>
        <p:spPr>
          <a:xfrm>
            <a:off x="7392144" y="1734573"/>
            <a:ext cx="1843841" cy="1962799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927648" y="4106709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(verbes </a:t>
            </a:r>
            <a:r>
              <a:rPr lang="fr-FR" sz="24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faibles</a:t>
            </a:r>
            <a:r>
              <a:rPr lang="fr-FR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fr-FR" sz="2400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888088" y="4106709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(verbes forts)</a:t>
            </a:r>
            <a:endParaRPr lang="fr-FR" sz="24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ZoneTexte 6"/>
          <p:cNvSpPr txBox="1">
            <a:spLocks noChangeArrowheads="1"/>
          </p:cNvSpPr>
          <p:nvPr/>
        </p:nvSpPr>
        <p:spPr bwMode="auto">
          <a:xfrm rot="10800000">
            <a:off x="9480376" y="2276873"/>
            <a:ext cx="64293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ebdings" pitchFamily="18" charset="2"/>
              </a:rPr>
              <a:t></a:t>
            </a:r>
            <a:endParaRPr lang="fr-FR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ZoneTexte 6"/>
          <p:cNvSpPr txBox="1">
            <a:spLocks noChangeArrowheads="1"/>
          </p:cNvSpPr>
          <p:nvPr/>
        </p:nvSpPr>
        <p:spPr bwMode="auto">
          <a:xfrm rot="10800000">
            <a:off x="5080993" y="2276872"/>
            <a:ext cx="64293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6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ebdings" pitchFamily="18" charset="2"/>
              </a:rPr>
              <a:t></a:t>
            </a:r>
            <a:endParaRPr lang="fr-FR" sz="6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430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99825"/>
              </p:ext>
            </p:extLst>
          </p:nvPr>
        </p:nvGraphicFramePr>
        <p:xfrm>
          <a:off x="3024188" y="1928813"/>
          <a:ext cx="7000876" cy="27432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5004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004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Zum</a:t>
                      </a:r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Frühstück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b="0" dirty="0" smtClean="0"/>
                        <a:t>Tee </a:t>
                      </a:r>
                      <a:r>
                        <a:rPr lang="fr-FR" sz="2400" b="0" dirty="0" err="1" smtClean="0"/>
                        <a:t>trinken</a:t>
                      </a:r>
                      <a:endParaRPr lang="fr-FR" sz="2400" b="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Am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Vormittag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Ihrer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 err="1" smtClean="0"/>
                        <a:t>Mutter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 err="1" smtClean="0"/>
                        <a:t>helfen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Zu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Mittag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Fisch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 err="1" smtClean="0"/>
                        <a:t>essen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Um 14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Uhr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Klavier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 err="1" smtClean="0"/>
                        <a:t>spielen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Um 16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Uhr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Ein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 err="1" smtClean="0"/>
                        <a:t>Buch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 err="1" smtClean="0"/>
                        <a:t>lesen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Am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Abend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Eine</a:t>
                      </a:r>
                      <a:r>
                        <a:rPr lang="fr-FR" sz="2400" dirty="0" smtClean="0"/>
                        <a:t> Mail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baseline="0" dirty="0" err="1" smtClean="0"/>
                        <a:t>schreiben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315" name="ZoneTexte 6"/>
          <p:cNvSpPr txBox="1">
            <a:spLocks noChangeArrowheads="1"/>
          </p:cNvSpPr>
          <p:nvPr/>
        </p:nvSpPr>
        <p:spPr bwMode="auto">
          <a:xfrm rot="10800000">
            <a:off x="9310689" y="1857376"/>
            <a:ext cx="6429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4000" dirty="0">
                <a:solidFill>
                  <a:srgbClr val="FF0000"/>
                </a:solidFill>
                <a:sym typeface="Webdings" pitchFamily="18" charset="2"/>
              </a:rPr>
              <a:t></a:t>
            </a:r>
            <a:endParaRPr lang="fr-FR" sz="4000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2738438" y="5357813"/>
            <a:ext cx="76438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/>
              <a:t>Zum Frühstück hat Lisa Tee </a:t>
            </a:r>
            <a:r>
              <a:rPr lang="fr-FR" sz="3200" b="1">
                <a:solidFill>
                  <a:srgbClr val="FF0000"/>
                </a:solidFill>
              </a:rPr>
              <a:t>getrunken</a:t>
            </a:r>
            <a:r>
              <a:rPr lang="fr-FR" sz="3200"/>
              <a:t>.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392" y="17203"/>
            <a:ext cx="1501904" cy="15019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991411"/>
              </p:ext>
            </p:extLst>
          </p:nvPr>
        </p:nvGraphicFramePr>
        <p:xfrm>
          <a:off x="3024188" y="1928813"/>
          <a:ext cx="7000876" cy="27432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5004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004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Zum</a:t>
                      </a:r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Frühstück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b="0" dirty="0" smtClean="0"/>
                        <a:t>Tee </a:t>
                      </a:r>
                      <a:r>
                        <a:rPr lang="fr-FR" sz="2400" b="0" dirty="0" err="1" smtClean="0"/>
                        <a:t>trinken</a:t>
                      </a:r>
                      <a:endParaRPr lang="fr-FR" sz="2400" b="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Am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Vormittag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Ihrer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 err="1" smtClean="0"/>
                        <a:t>Mutter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 err="1" smtClean="0"/>
                        <a:t>helfen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Zu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Mittag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Fisch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 err="1" smtClean="0"/>
                        <a:t>essen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Um 14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Uhr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Klavier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 err="1" smtClean="0"/>
                        <a:t>spielen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Um 16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Uhr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Ein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 err="1" smtClean="0"/>
                        <a:t>Buch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 err="1" smtClean="0"/>
                        <a:t>lesen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Am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Abend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Eine</a:t>
                      </a:r>
                      <a:r>
                        <a:rPr lang="fr-FR" sz="2400" dirty="0" smtClean="0"/>
                        <a:t> Mail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baseline="0" dirty="0" err="1" smtClean="0"/>
                        <a:t>schreiben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315" name="ZoneTexte 6"/>
          <p:cNvSpPr txBox="1">
            <a:spLocks noChangeArrowheads="1"/>
          </p:cNvSpPr>
          <p:nvPr/>
        </p:nvSpPr>
        <p:spPr bwMode="auto">
          <a:xfrm rot="10800000">
            <a:off x="9310689" y="2286001"/>
            <a:ext cx="6429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4000">
                <a:solidFill>
                  <a:srgbClr val="FF0000"/>
                </a:solidFill>
                <a:sym typeface="Webdings" pitchFamily="18" charset="2"/>
              </a:rPr>
              <a:t></a:t>
            </a:r>
            <a:endParaRPr lang="fr-FR" sz="400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2381250" y="5357813"/>
            <a:ext cx="8286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/>
              <a:t>Am Vormittag hat Lisa ihrer Mutter </a:t>
            </a:r>
            <a:r>
              <a:rPr lang="fr-FR" sz="3200" b="1">
                <a:solidFill>
                  <a:srgbClr val="FF0000"/>
                </a:solidFill>
              </a:rPr>
              <a:t>geholfen</a:t>
            </a:r>
            <a:r>
              <a:rPr lang="fr-FR" sz="3200"/>
              <a:t>.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392" y="17203"/>
            <a:ext cx="1501904" cy="15019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859573"/>
              </p:ext>
            </p:extLst>
          </p:nvPr>
        </p:nvGraphicFramePr>
        <p:xfrm>
          <a:off x="3024188" y="1928813"/>
          <a:ext cx="7000876" cy="27432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5004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004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Zum</a:t>
                      </a:r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Frühstück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b="0" dirty="0" smtClean="0"/>
                        <a:t>Tee </a:t>
                      </a:r>
                      <a:r>
                        <a:rPr lang="fr-FR" sz="2400" b="0" dirty="0" err="1" smtClean="0"/>
                        <a:t>trinken</a:t>
                      </a:r>
                      <a:endParaRPr lang="fr-FR" sz="2400" b="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Am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Vormittag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Ihrer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 err="1" smtClean="0"/>
                        <a:t>Mutter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 err="1" smtClean="0"/>
                        <a:t>helfen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Zu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Mittag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Fisch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 err="1" smtClean="0"/>
                        <a:t>essen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Um 14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Uhr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Klavier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 err="1" smtClean="0"/>
                        <a:t>spielen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Um 16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Uhr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Ein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 err="1" smtClean="0"/>
                        <a:t>Buch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 err="1" smtClean="0"/>
                        <a:t>lesen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Am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Abend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Eine</a:t>
                      </a:r>
                      <a:r>
                        <a:rPr lang="fr-FR" sz="2400" dirty="0" smtClean="0"/>
                        <a:t> Mail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baseline="0" dirty="0" err="1" smtClean="0"/>
                        <a:t>schreiben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315" name="ZoneTexte 6"/>
          <p:cNvSpPr txBox="1">
            <a:spLocks noChangeArrowheads="1"/>
          </p:cNvSpPr>
          <p:nvPr/>
        </p:nvSpPr>
        <p:spPr bwMode="auto">
          <a:xfrm rot="10800000">
            <a:off x="9310689" y="2786064"/>
            <a:ext cx="6429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4000">
                <a:solidFill>
                  <a:srgbClr val="FF0000"/>
                </a:solidFill>
                <a:sym typeface="Webdings" pitchFamily="18" charset="2"/>
              </a:rPr>
              <a:t></a:t>
            </a:r>
            <a:endParaRPr lang="fr-FR" sz="400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3024188" y="5357813"/>
            <a:ext cx="6858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/>
              <a:t>Zu Mittag hat Lisa Fisch </a:t>
            </a:r>
            <a:r>
              <a:rPr lang="fr-FR" sz="3200" b="1">
                <a:solidFill>
                  <a:srgbClr val="FF0000"/>
                </a:solidFill>
              </a:rPr>
              <a:t>gegessen</a:t>
            </a:r>
            <a:r>
              <a:rPr lang="fr-FR" sz="3200"/>
              <a:t>.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392" y="17203"/>
            <a:ext cx="1501904" cy="15019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98935"/>
              </p:ext>
            </p:extLst>
          </p:nvPr>
        </p:nvGraphicFramePr>
        <p:xfrm>
          <a:off x="3024188" y="1928813"/>
          <a:ext cx="7000876" cy="27432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5004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004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Zum</a:t>
                      </a:r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Frühstück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b="0" dirty="0" smtClean="0"/>
                        <a:t>Tee </a:t>
                      </a:r>
                      <a:r>
                        <a:rPr lang="fr-FR" sz="2400" b="0" dirty="0" err="1" smtClean="0"/>
                        <a:t>trinken</a:t>
                      </a:r>
                      <a:endParaRPr lang="fr-FR" sz="2400" b="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Am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Vormittag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Ihrer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 err="1" smtClean="0"/>
                        <a:t>Mutter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 err="1" smtClean="0"/>
                        <a:t>helfen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Zu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Mittag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Fisch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 err="1" smtClean="0"/>
                        <a:t>essen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Um 14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Uhr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Klavier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 err="1" smtClean="0"/>
                        <a:t>spielen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Um 16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Uhr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Ein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 err="1" smtClean="0"/>
                        <a:t>Buch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 err="1" smtClean="0"/>
                        <a:t>lesen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Am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Abend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Eine</a:t>
                      </a:r>
                      <a:r>
                        <a:rPr lang="fr-FR" sz="2400" dirty="0" smtClean="0"/>
                        <a:t> Mail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baseline="0" dirty="0" err="1" smtClean="0"/>
                        <a:t>schreiben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315" name="ZoneTexte 6"/>
          <p:cNvSpPr txBox="1">
            <a:spLocks noChangeArrowheads="1"/>
          </p:cNvSpPr>
          <p:nvPr/>
        </p:nvSpPr>
        <p:spPr bwMode="auto">
          <a:xfrm rot="10800000">
            <a:off x="9239250" y="3214689"/>
            <a:ext cx="6429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4000" dirty="0">
                <a:solidFill>
                  <a:srgbClr val="0070C0"/>
                </a:solidFill>
                <a:sym typeface="Webdings" pitchFamily="18" charset="2"/>
              </a:rPr>
              <a:t></a:t>
            </a:r>
            <a:endParaRPr lang="fr-FR" sz="4000" dirty="0">
              <a:solidFill>
                <a:srgbClr val="0070C0"/>
              </a:solidFill>
            </a:endParaRP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3024188" y="5357813"/>
            <a:ext cx="6858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/>
              <a:t>Um 14 Uhr hat Lisa Klavier </a:t>
            </a:r>
            <a:r>
              <a:rPr lang="fr-FR" sz="3200" b="1">
                <a:solidFill>
                  <a:srgbClr val="0070C0"/>
                </a:solidFill>
              </a:rPr>
              <a:t>gespielt</a:t>
            </a:r>
            <a:r>
              <a:rPr lang="fr-FR" sz="3200"/>
              <a:t>.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392" y="17203"/>
            <a:ext cx="1501904" cy="15019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243603"/>
              </p:ext>
            </p:extLst>
          </p:nvPr>
        </p:nvGraphicFramePr>
        <p:xfrm>
          <a:off x="3024188" y="1928813"/>
          <a:ext cx="7000876" cy="27432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5004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004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Zum</a:t>
                      </a:r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Frühstück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b="0" dirty="0" smtClean="0"/>
                        <a:t>Tee </a:t>
                      </a:r>
                      <a:r>
                        <a:rPr lang="fr-FR" sz="2400" b="0" dirty="0" err="1" smtClean="0"/>
                        <a:t>trinken</a:t>
                      </a:r>
                      <a:endParaRPr lang="fr-FR" sz="2400" b="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Am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Vormittag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Ihrer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 err="1" smtClean="0"/>
                        <a:t>Mutter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 err="1" smtClean="0"/>
                        <a:t>helfen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Zu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Mittag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Fisch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 err="1" smtClean="0"/>
                        <a:t>essen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Um 14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Uhr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Klavier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 err="1" smtClean="0"/>
                        <a:t>spielen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Um 16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Uhr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Ein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 err="1" smtClean="0"/>
                        <a:t>Buch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 err="1" smtClean="0"/>
                        <a:t>lesen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Am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Abend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Eine</a:t>
                      </a:r>
                      <a:r>
                        <a:rPr lang="fr-FR" sz="2400" dirty="0" smtClean="0"/>
                        <a:t> Mail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baseline="0" dirty="0" err="1" smtClean="0"/>
                        <a:t>schreiben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315" name="ZoneTexte 6"/>
          <p:cNvSpPr txBox="1">
            <a:spLocks noChangeArrowheads="1"/>
          </p:cNvSpPr>
          <p:nvPr/>
        </p:nvSpPr>
        <p:spPr bwMode="auto">
          <a:xfrm rot="10800000">
            <a:off x="9239250" y="3643314"/>
            <a:ext cx="6429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4000">
                <a:solidFill>
                  <a:srgbClr val="FF0000"/>
                </a:solidFill>
                <a:sym typeface="Webdings" pitchFamily="18" charset="2"/>
              </a:rPr>
              <a:t></a:t>
            </a:r>
            <a:endParaRPr lang="fr-FR" sz="400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3024188" y="5357813"/>
            <a:ext cx="76438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/>
              <a:t>Um 16 Uhr hat Lisa ein Buch </a:t>
            </a:r>
            <a:r>
              <a:rPr lang="fr-FR" sz="3200" b="1">
                <a:solidFill>
                  <a:srgbClr val="FF0000"/>
                </a:solidFill>
              </a:rPr>
              <a:t>gelesen</a:t>
            </a:r>
            <a:r>
              <a:rPr lang="fr-FR" sz="3200"/>
              <a:t>.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392" y="17203"/>
            <a:ext cx="1501904" cy="15019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49289"/>
              </p:ext>
            </p:extLst>
          </p:nvPr>
        </p:nvGraphicFramePr>
        <p:xfrm>
          <a:off x="3024188" y="1928813"/>
          <a:ext cx="7000876" cy="27432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5004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004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Zum</a:t>
                      </a:r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Frühstück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b="0" dirty="0" smtClean="0"/>
                        <a:t>Tee </a:t>
                      </a:r>
                      <a:r>
                        <a:rPr lang="fr-FR" sz="2400" b="0" dirty="0" err="1" smtClean="0"/>
                        <a:t>trinken</a:t>
                      </a:r>
                      <a:endParaRPr lang="fr-FR" sz="2400" b="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Am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Vormittag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Ihrer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 err="1" smtClean="0"/>
                        <a:t>Mutter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 err="1" smtClean="0"/>
                        <a:t>helfen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Zu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Mittag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Fisch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 err="1" smtClean="0"/>
                        <a:t>essen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Um 14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Uhr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Klavier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 err="1" smtClean="0"/>
                        <a:t>spielen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Um 16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Uhr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Ein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 err="1" smtClean="0"/>
                        <a:t>Buch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 err="1" smtClean="0"/>
                        <a:t>lesen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Am </a:t>
                      </a:r>
                      <a:r>
                        <a:rPr lang="fr-F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Abend</a:t>
                      </a:r>
                      <a:endParaRPr lang="fr-F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Eine</a:t>
                      </a:r>
                      <a:r>
                        <a:rPr lang="fr-FR" sz="2400" dirty="0" smtClean="0"/>
                        <a:t> Mail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baseline="0" dirty="0" err="1" smtClean="0"/>
                        <a:t>schreiben</a:t>
                      </a:r>
                      <a:endParaRPr lang="fr-FR" sz="2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315" name="ZoneTexte 6"/>
          <p:cNvSpPr txBox="1">
            <a:spLocks noChangeArrowheads="1"/>
          </p:cNvSpPr>
          <p:nvPr/>
        </p:nvSpPr>
        <p:spPr bwMode="auto">
          <a:xfrm rot="10800000">
            <a:off x="9525000" y="4143376"/>
            <a:ext cx="6429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4000">
                <a:solidFill>
                  <a:srgbClr val="FF0000"/>
                </a:solidFill>
                <a:sym typeface="Webdings" pitchFamily="18" charset="2"/>
              </a:rPr>
              <a:t></a:t>
            </a:r>
            <a:endParaRPr lang="fr-FR" sz="400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2381250" y="5357813"/>
            <a:ext cx="8572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dirty="0"/>
              <a:t>Am </a:t>
            </a:r>
            <a:r>
              <a:rPr lang="fr-FR" sz="3200" dirty="0" err="1"/>
              <a:t>Abend</a:t>
            </a:r>
            <a:r>
              <a:rPr lang="fr-FR" sz="3200" dirty="0"/>
              <a:t> </a:t>
            </a:r>
            <a:r>
              <a:rPr lang="fr-FR" sz="3200" dirty="0" err="1"/>
              <a:t>hat</a:t>
            </a:r>
            <a:r>
              <a:rPr lang="fr-FR" sz="3200" dirty="0"/>
              <a:t> Lisa </a:t>
            </a:r>
            <a:r>
              <a:rPr lang="fr-FR" sz="3200" dirty="0" err="1"/>
              <a:t>eine</a:t>
            </a:r>
            <a:r>
              <a:rPr lang="fr-FR" sz="3200" dirty="0"/>
              <a:t> Mail </a:t>
            </a:r>
            <a:r>
              <a:rPr lang="fr-FR" sz="3200" b="1" dirty="0" err="1">
                <a:solidFill>
                  <a:srgbClr val="FF0000"/>
                </a:solidFill>
              </a:rPr>
              <a:t>geschrieben</a:t>
            </a:r>
            <a:r>
              <a:rPr lang="fr-FR" sz="3200" dirty="0"/>
              <a:t>.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392" y="17203"/>
            <a:ext cx="1501904" cy="15019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5" grpId="0"/>
      <p:bldP spid="6" grpId="0"/>
    </p:bldLst>
  </p:timing>
</p:sld>
</file>

<file path=ppt/theme/theme1.xml><?xml version="1.0" encoding="utf-8"?>
<a:theme xmlns:a="http://schemas.openxmlformats.org/drawingml/2006/main" name="Thème9">
  <a:themeElements>
    <a:clrScheme name="Urbai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Thème Offic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hème Offic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Thème9</Template>
  <TotalTime>117</TotalTime>
  <Words>709</Words>
  <Application>Microsoft Office PowerPoint</Application>
  <PresentationFormat>Grand écran</PresentationFormat>
  <Paragraphs>247</Paragraphs>
  <Slides>21</Slides>
  <Notes>18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Webdings</vt:lpstr>
      <vt:lpstr>Thème9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 Windows</dc:creator>
  <cp:lastModifiedBy>PB</cp:lastModifiedBy>
  <cp:revision>24</cp:revision>
  <dcterms:created xsi:type="dcterms:W3CDTF">2010-10-25T15:40:00Z</dcterms:created>
  <dcterms:modified xsi:type="dcterms:W3CDTF">2022-02-05T09:15:56Z</dcterms:modified>
</cp:coreProperties>
</file>