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168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1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7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5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373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057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6428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32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42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34323F-5491-44DC-8193-2C968F44D8E4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8864B1-D9C7-4A2A-83A3-266E8BC7FB3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33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8522" y="502394"/>
            <a:ext cx="10318418" cy="4394988"/>
          </a:xfrm>
        </p:spPr>
        <p:txBody>
          <a:bodyPr/>
          <a:lstStyle/>
          <a:p>
            <a:r>
              <a:rPr lang="fr-FR" sz="6000" dirty="0" smtClean="0"/>
              <a:t>BLINDE KUH</a:t>
            </a:r>
            <a:endParaRPr lang="fr-FR" sz="6000" dirty="0"/>
          </a:p>
        </p:txBody>
      </p:sp>
      <p:pic>
        <p:nvPicPr>
          <p:cNvPr id="1026" name="Picture 2" descr="Kinderspiele Klassiker Blinde K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04" y="3012620"/>
            <a:ext cx="1864675" cy="26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6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98422" y="3551464"/>
            <a:ext cx="471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53" y="2011135"/>
            <a:ext cx="1540329" cy="15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9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/>
          <a:stretch/>
        </p:blipFill>
        <p:spPr>
          <a:xfrm>
            <a:off x="1859280" y="2155370"/>
            <a:ext cx="8473440" cy="322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LINDE KU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1782" y="220889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63385" y="231198"/>
            <a:ext cx="8499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Wegbeschreibung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« Blinde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kreuze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richtige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lus 4"/>
          <p:cNvSpPr/>
          <p:nvPr/>
        </p:nvSpPr>
        <p:spPr>
          <a:xfrm rot="3585241">
            <a:off x="4727121" y="2857500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 rot="3585241">
            <a:off x="6623956" y="3566351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/>
          <p:cNvSpPr/>
          <p:nvPr/>
        </p:nvSpPr>
        <p:spPr>
          <a:xfrm rot="3585241">
            <a:off x="8520792" y="3867073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3585241">
            <a:off x="4727119" y="4341920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lus 8"/>
          <p:cNvSpPr/>
          <p:nvPr/>
        </p:nvSpPr>
        <p:spPr>
          <a:xfrm rot="3585241">
            <a:off x="8520792" y="4571771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3585241">
            <a:off x="8520791" y="3148377"/>
            <a:ext cx="522514" cy="5306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1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INDE KU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1782" y="220889"/>
            <a:ext cx="487363" cy="4873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4" y="1445076"/>
            <a:ext cx="5358927" cy="45066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97" y="1445076"/>
            <a:ext cx="5345353" cy="45066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3384" y="231198"/>
            <a:ext cx="857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Wegbeschreibung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« Blinde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an.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0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7"/>
          <a:stretch/>
        </p:blipFill>
        <p:spPr>
          <a:xfrm>
            <a:off x="1540329" y="1983921"/>
            <a:ext cx="9144000" cy="33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46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63385" y="231198"/>
            <a:ext cx="9449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Beschreibe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Mach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6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</TotalTime>
  <Words>47</Words>
  <Application>Microsoft Office PowerPoint</Application>
  <PresentationFormat>Grand écran</PresentationFormat>
  <Paragraphs>5</Paragraphs>
  <Slides>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Impact</vt:lpstr>
      <vt:lpstr>Wingdings 3</vt:lpstr>
      <vt:lpstr>Badge</vt:lpstr>
      <vt:lpstr>BLINDE KUH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BLINDE KUH</dc:title>
  <dc:creator>PB</dc:creator>
  <cp:lastModifiedBy>PB</cp:lastModifiedBy>
  <cp:revision>5</cp:revision>
  <dcterms:created xsi:type="dcterms:W3CDTF">2022-02-07T10:39:07Z</dcterms:created>
  <dcterms:modified xsi:type="dcterms:W3CDTF">2022-02-07T11:39:22Z</dcterms:modified>
</cp:coreProperties>
</file>