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LIEBLINGSESSEN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Appetit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57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048" y="0"/>
            <a:ext cx="7439065" cy="6858000"/>
          </a:xfrm>
          <a:prstGeom prst="rect">
            <a:avLst/>
          </a:prstGeom>
        </p:spPr>
      </p:pic>
      <p:pic>
        <p:nvPicPr>
          <p:cNvPr id="6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793" y="0"/>
            <a:ext cx="1061357" cy="10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380514" y="2383972"/>
            <a:ext cx="4131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trinken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8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3" y="2182097"/>
            <a:ext cx="1446212" cy="144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171950" y="3812722"/>
            <a:ext cx="413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54)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0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us 2"/>
          <p:cNvSpPr/>
          <p:nvPr/>
        </p:nvSpPr>
        <p:spPr>
          <a:xfrm rot="18909371">
            <a:off x="3653789" y="1113346"/>
            <a:ext cx="555171" cy="54164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252">
            <a:off x="-99065" y="1746343"/>
            <a:ext cx="5595010" cy="515798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27" y="756914"/>
            <a:ext cx="9113520" cy="5486400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 rot="18909371">
            <a:off x="5636634" y="1024523"/>
            <a:ext cx="555171" cy="54164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lus 5"/>
          <p:cNvSpPr/>
          <p:nvPr/>
        </p:nvSpPr>
        <p:spPr>
          <a:xfrm rot="18909371">
            <a:off x="7353686" y="2364504"/>
            <a:ext cx="555171" cy="54164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7" t="14524" r="3649" b="17381"/>
          <a:stretch/>
        </p:blipFill>
        <p:spPr>
          <a:xfrm>
            <a:off x="1130518" y="0"/>
            <a:ext cx="1144832" cy="1909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2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33" y="0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754" y="247854"/>
            <a:ext cx="967924" cy="96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2321" y="318407"/>
            <a:ext cx="556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Lieblingsessen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2450" y="1214437"/>
            <a:ext cx="753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……………….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Platz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2450" y="1970995"/>
            <a:ext cx="779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liebe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2450" y="2727553"/>
            <a:ext cx="779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2450" y="3484111"/>
            <a:ext cx="779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mag ……………..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2321" y="4240669"/>
            <a:ext cx="779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……………..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lecker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26155" y="1183659"/>
            <a:ext cx="162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❤️❤️❤️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26155" y="1940217"/>
            <a:ext cx="162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❤️❤️❤️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26154" y="2679444"/>
            <a:ext cx="162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❤️❤️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26153" y="3422556"/>
            <a:ext cx="162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❤️❤️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26152" y="4165668"/>
            <a:ext cx="162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❤️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7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078"/>
            <a:ext cx="11255389" cy="59762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52381" y="6196693"/>
            <a:ext cx="859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liebe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62" y="-32656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46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33" y="0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754" y="247854"/>
            <a:ext cx="967924" cy="96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6571" y="871702"/>
            <a:ext cx="662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perfekte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Menü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55933" y="1900408"/>
            <a:ext cx="162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❤️❤️❤️</a:t>
            </a:r>
          </a:p>
        </p:txBody>
      </p:sp>
      <p:pic>
        <p:nvPicPr>
          <p:cNvPr id="1026" name="Picture 2" descr="https://jean-fernel-clermont.ac-amiens.fr/wp-content/uploads/2019/12/20190923_145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73" y="457198"/>
            <a:ext cx="2782360" cy="13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TM02900722[[fn=Salle Ion]]</Template>
  <TotalTime>21</TotalTime>
  <Words>75</Words>
  <Application>Microsoft Office PowerPoint</Application>
  <PresentationFormat>Grand écran</PresentationFormat>
  <Paragraphs>20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Direction Ion</vt:lpstr>
      <vt:lpstr>THEMA LIEBLINGSESSEN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LIEBLINGSESSEN</dc:title>
  <dc:creator>PB</dc:creator>
  <cp:lastModifiedBy>PB</cp:lastModifiedBy>
  <cp:revision>4</cp:revision>
  <dcterms:created xsi:type="dcterms:W3CDTF">2022-01-17T13:40:20Z</dcterms:created>
  <dcterms:modified xsi:type="dcterms:W3CDTF">2022-01-17T15:51:56Z</dcterms:modified>
</cp:coreProperties>
</file>