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</p:sldMasterIdLst>
  <p:sldIdLst>
    <p:sldId id="256" r:id="rId3"/>
    <p:sldId id="270" r:id="rId4"/>
    <p:sldId id="27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A5"/>
    <a:srgbClr val="ADA590"/>
    <a:srgbClr val="969690"/>
    <a:srgbClr val="E8BE20"/>
    <a:srgbClr val="EC7E2B"/>
    <a:srgbClr val="23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olie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78518" y="836614"/>
            <a:ext cx="9023349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1434" y="3357563"/>
            <a:ext cx="670983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0866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086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8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8510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0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42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23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3/23/2022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2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28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27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13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lie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765176"/>
            <a:ext cx="787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6920" y="1772816"/>
            <a:ext cx="6456783" cy="25603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MENSAREGELN</a:t>
            </a:r>
            <a:endParaRPr lang="de-DE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r="3069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77552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41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Hier sind die neuen Mensaregeln!</a:t>
            </a:r>
            <a:endParaRPr lang="de-DE" sz="41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Myriam\AppData\Local\Microsoft\Windows\Temporary Internet Files\Content.IE5\GC0P08D3\MC90043164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512" y="0"/>
            <a:ext cx="1231528" cy="1231528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712" y="1541621"/>
            <a:ext cx="5976664" cy="52999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564" y="1541621"/>
            <a:ext cx="6959508" cy="53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MENSAREGELN:</a:t>
            </a:r>
            <a:endParaRPr lang="fr-FR" sz="4400" b="1" dirty="0"/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472" y="14490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4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14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4" id="{DA918996-192C-4B0D-89F9-B39B96FFD845}" vid="{72540894-C06D-4DCB-86D6-9018A96170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137</TotalTime>
  <Words>9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Book Antiqua</vt:lpstr>
      <vt:lpstr>Thème4</vt:lpstr>
      <vt:lpstr>Thème14</vt:lpstr>
      <vt:lpstr>MENSAREGELN</vt:lpstr>
      <vt:lpstr>Présentation PowerPoint</vt:lpstr>
      <vt:lpstr>MENSAREGELN: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in Köln ?</dc:title>
  <dc:creator>Myriam</dc:creator>
  <cp:lastModifiedBy>PB</cp:lastModifiedBy>
  <cp:revision>88</cp:revision>
  <dcterms:created xsi:type="dcterms:W3CDTF">2012-03-07T09:42:33Z</dcterms:created>
  <dcterms:modified xsi:type="dcterms:W3CDTF">2022-03-23T13:37:26Z</dcterms:modified>
</cp:coreProperties>
</file>