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65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73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24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0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05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71341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06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5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51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15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1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77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0BB6EC-0E86-47A8-9174-187AEF691AA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6D30A5-DD82-432F-A58D-68950ACA9777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78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EIN%20DEUTSCHLAND.pdf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9721" y="1471527"/>
            <a:ext cx="6231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MEIN </a:t>
            </a:r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DEUTSCHLAND</a:t>
            </a:r>
          </a:p>
        </p:txBody>
      </p:sp>
      <p:pic>
        <p:nvPicPr>
          <p:cNvPr id="7170" name="Picture 2" descr="Deutschland-Flagge vor jeder Schule? Philologen: Unfreiwillig komisch! |  News4tea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99" y="2815618"/>
            <a:ext cx="3993244" cy="266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warzwälder Kirschtorte - Cookidoo® – la plateforme de recettes  officielle de Thermomix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9" y="521975"/>
            <a:ext cx="5779406" cy="481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7470322" y="445166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05183"/>
              <a:gd name="adj4" fmla="val -43545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Torte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" y="5739492"/>
            <a:ext cx="115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Schwarzwälder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Kirschtorte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 currywurst : une bombe de calories ? - Le blog Anaca3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2" y="1592035"/>
            <a:ext cx="6686550" cy="32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7470322" y="445166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383232"/>
              <a:gd name="adj4" fmla="val -74164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Spezialität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" y="5739492"/>
            <a:ext cx="115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Currywurst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2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contre entre Donald Trump et Angela Merkel : c&amp;#39;est pour mardi -  Challe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0" y="1179399"/>
            <a:ext cx="5329011" cy="3996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7470322" y="445166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35671"/>
              <a:gd name="adj4" fmla="val -88496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Politikerin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" y="5739492"/>
            <a:ext cx="115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Angela Merkel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8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sciencesetavenir.fr/assets/img/2021/09/14/cover-r4x3w1000-61406ca3320ac-beetho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4" y="1308198"/>
            <a:ext cx="5353504" cy="401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7470322" y="445166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35671"/>
              <a:gd name="adj4" fmla="val -88496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Komponist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0" y="5739492"/>
            <a:ext cx="115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Beethoven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8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ierre\Pictures\Bibliothèque multimédia Microsoft\j0433953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9" y="1714274"/>
            <a:ext cx="1659876" cy="16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592286" y="3731077"/>
            <a:ext cx="265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26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2135" y="1389885"/>
            <a:ext cx="5686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UND FRANKREICH?</a:t>
            </a:r>
            <a:endParaRPr lang="fr-FR" sz="5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Le porte-drapeaux, un rôle essentiel lors des cérémonies commémor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07" y="2738025"/>
            <a:ext cx="4237718" cy="238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4" y="342391"/>
            <a:ext cx="7031298" cy="4686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archemin vertical 5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7931604" y="361527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66159"/>
              <a:gd name="adj4" fmla="val -73186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Stadt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3144" y="5461906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040" y="30986"/>
            <a:ext cx="1330552" cy="133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6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4" y="367391"/>
            <a:ext cx="7991272" cy="444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égende encadrée 1 4"/>
          <p:cNvSpPr/>
          <p:nvPr/>
        </p:nvSpPr>
        <p:spPr>
          <a:xfrm>
            <a:off x="8588831" y="358718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08841"/>
              <a:gd name="adj4" fmla="val -104131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</a:t>
            </a:r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Schloss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1476" y="5470072"/>
            <a:ext cx="912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Neuschwanstein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rchemin vertical 6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25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2"/>
          <a:stretch/>
        </p:blipFill>
        <p:spPr>
          <a:xfrm>
            <a:off x="341713" y="351064"/>
            <a:ext cx="7555607" cy="4604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égende encadrée 1 4"/>
          <p:cNvSpPr/>
          <p:nvPr/>
        </p:nvSpPr>
        <p:spPr>
          <a:xfrm>
            <a:off x="8245928" y="342391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379573"/>
              <a:gd name="adj4" fmla="val -109994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Fluss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6379" y="5453742"/>
            <a:ext cx="782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rchemin vertical 6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4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607728"/>
            <a:ext cx="7845879" cy="441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Légende encadrée 1 5"/>
          <p:cNvSpPr/>
          <p:nvPr/>
        </p:nvSpPr>
        <p:spPr>
          <a:xfrm>
            <a:off x="8556173" y="342391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124695"/>
              <a:gd name="adj4" fmla="val -52991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Berg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943" y="5461906"/>
            <a:ext cx="8392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Zugspitze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1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ktoberfest - Blick über die Theresienwie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r="9782"/>
          <a:stretch/>
        </p:blipFill>
        <p:spPr bwMode="auto">
          <a:xfrm>
            <a:off x="171450" y="895349"/>
            <a:ext cx="8336181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égende encadrée 1 4"/>
          <p:cNvSpPr/>
          <p:nvPr/>
        </p:nvSpPr>
        <p:spPr>
          <a:xfrm>
            <a:off x="8245928" y="342391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22256"/>
              <a:gd name="adj4" fmla="val -64717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</a:t>
            </a:r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Volksfest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50" y="5478745"/>
            <a:ext cx="9086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Oktoberfest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rchemin vertical 6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2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fz-Zulassungsstellen in Schleswig-Holstein. Öffnungszeiten,  Wunschkennzeichen &amp;amp; Lin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83" y="154612"/>
            <a:ext cx="3879448" cy="520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égende encadrée 1 4"/>
          <p:cNvSpPr/>
          <p:nvPr/>
        </p:nvSpPr>
        <p:spPr>
          <a:xfrm>
            <a:off x="5747657" y="350555"/>
            <a:ext cx="2971800" cy="669471"/>
          </a:xfrm>
          <a:prstGeom prst="borderCallout1">
            <a:avLst>
              <a:gd name="adj1" fmla="val 18750"/>
              <a:gd name="adj2" fmla="val -8333"/>
              <a:gd name="adj3" fmla="val 57622"/>
              <a:gd name="adj4" fmla="val -70201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</a:t>
            </a:r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Bundesland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600" y="5461906"/>
            <a:ext cx="971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Schleswig-Holstein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rchemin vertical 6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15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d&amp;#39;arrière-plan FC BAYERN MÜNCHEN - Plugiciels Op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3" y="753608"/>
            <a:ext cx="5829300" cy="388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égende encadrée 1 6"/>
          <p:cNvSpPr/>
          <p:nvPr/>
        </p:nvSpPr>
        <p:spPr>
          <a:xfrm>
            <a:off x="8245928" y="342391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88110"/>
              <a:gd name="adj4" fmla="val -155923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Der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Fußballclub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6136" y="5461906"/>
            <a:ext cx="973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FC- Bayern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9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tter Sport Lait (lot de 4) - friandiz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t="12577" r="3929" b="12371"/>
          <a:stretch/>
        </p:blipFill>
        <p:spPr bwMode="auto">
          <a:xfrm>
            <a:off x="1085850" y="1371601"/>
            <a:ext cx="3633108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5127172" y="1624183"/>
            <a:ext cx="2506436" cy="669471"/>
          </a:xfrm>
          <a:prstGeom prst="borderCallout1">
            <a:avLst>
              <a:gd name="adj1" fmla="val 18750"/>
              <a:gd name="adj2" fmla="val -8333"/>
              <a:gd name="adj3" fmla="val 205183"/>
              <a:gd name="adj4" fmla="val -43545"/>
            </a:avLst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Die </a:t>
            </a:r>
            <a:r>
              <a:rPr lang="fr-FR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Schokolade</a:t>
            </a:r>
            <a:endParaRPr lang="fr-F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51" y="5461906"/>
            <a:ext cx="849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Ritter Sport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…………………………..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Deutschlands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rchemin vertical 7"/>
          <p:cNvSpPr/>
          <p:nvPr/>
        </p:nvSpPr>
        <p:spPr>
          <a:xfrm>
            <a:off x="8588830" y="1445078"/>
            <a:ext cx="2775856" cy="4082143"/>
          </a:xfrm>
          <a:prstGeom prst="verticalScrol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184822" y="1869621"/>
            <a:ext cx="23594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roß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ördlich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omantisch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ekannt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och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</a:t>
            </a:r>
            <a:endParaRPr lang="fr-FR" sz="28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endParaRPr lang="fr-F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23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23" id="{E5D73018-0634-4582-B4D2-BA038A56551F}" vid="{AF2F4A56-13C2-4D35-B417-E1D6350B64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Thème23</Template>
  <TotalTime>40</TotalTime>
  <Words>198</Words>
  <Application>Microsoft Office PowerPoint</Application>
  <PresentationFormat>Grand écran</PresentationFormat>
  <Paragraphs>123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Thème23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PB</dc:creator>
  <cp:lastModifiedBy>PB</cp:lastModifiedBy>
  <cp:revision>11</cp:revision>
  <dcterms:created xsi:type="dcterms:W3CDTF">2022-01-31T05:51:06Z</dcterms:created>
  <dcterms:modified xsi:type="dcterms:W3CDTF">2022-01-31T09:12:54Z</dcterms:modified>
</cp:coreProperties>
</file>