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19"/>
  </p:notesMasterIdLst>
  <p:sldIdLst>
    <p:sldId id="256" r:id="rId3"/>
    <p:sldId id="257" r:id="rId4"/>
    <p:sldId id="258" r:id="rId5"/>
    <p:sldId id="275" r:id="rId6"/>
    <p:sldId id="259" r:id="rId7"/>
    <p:sldId id="260" r:id="rId8"/>
    <p:sldId id="261" r:id="rId9"/>
    <p:sldId id="274" r:id="rId10"/>
    <p:sldId id="262" r:id="rId11"/>
    <p:sldId id="276" r:id="rId12"/>
    <p:sldId id="273" r:id="rId13"/>
    <p:sldId id="263" r:id="rId14"/>
    <p:sldId id="265" r:id="rId15"/>
    <p:sldId id="277" r:id="rId16"/>
    <p:sldId id="278" r:id="rId17"/>
    <p:sldId id="279" r:id="rId18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50" autoAdjust="0"/>
  </p:normalViewPr>
  <p:slideViewPr>
    <p:cSldViewPr>
      <p:cViewPr varScale="1">
        <p:scale>
          <a:sx n="89" d="100"/>
          <a:sy n="89" d="100"/>
        </p:scale>
        <p:origin x="446" y="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287D72-1433-46EE-B49D-0B96C1107CEC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43CF9E-A0D6-408F-BA5A-D8DBF3DD40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447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F2340F-8E3D-4A38-BA06-F3269489357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58793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3F9D21-1437-48C6-B138-5B3054E97E61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902140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3F9D21-1437-48C6-B138-5B3054E97E61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39533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C2D634-C7DB-4290-961E-FF3E41A44F32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19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C5D26F-2408-44FE-989D-394178D6B6A6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164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FA536E-9BFB-4F47-9336-81FAC831875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29600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A0D9F6-E3B8-426D-BD2F-0E021A12E6B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384566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D46608-DBD0-44CD-9D6B-1EE19A80FC3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14124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20D05B-8A1C-4445-B4DC-20436B7D88B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585058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075287-A8F1-4399-8EF7-0BAC9773C72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63872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D46608-DBD0-44CD-9D6B-1EE19A80FC3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85219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D46608-DBD0-44CD-9D6B-1EE19A80FC3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23310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3F9D21-1437-48C6-B138-5B3054E97E61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720205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371601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27200" y="3048000"/>
            <a:ext cx="85344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3E906C16-4413-473B-B952-005D77251AEE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EC77BEB5-15E9-4914-8FC3-88B7EB0E70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672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348F7-0CC2-444B-8D2C-996D750D8296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E6F30-8647-452F-980E-8E398A2ABA5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351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6C62A-3318-4093-99BC-3E913A02B78D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55205-888D-4AA6-88F7-F315902366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184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371601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27200" y="3048000"/>
            <a:ext cx="85344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33C015D5-F2DD-4DA9-BA7B-49B41BC644CE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646D3FF8-DE5E-490F-8774-67109A431F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3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9776E-A9CB-46CF-BEF9-55B26ADB6736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4575F-C5A5-49C3-A0A0-074F4FC3BC2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376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6CD3A-6F3E-42A9-A937-C8D105D28DFE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2BBE0-C7EF-43EA-8065-C3EF49DD99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588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76A5D-6670-4815-95D2-F132938F41E0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52B84-AAD8-4B68-9327-CF9EEC5886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144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BB7FC-12AD-4775-8F49-5704DBE74D0F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694EF-6194-4134-BB8C-03FB210F133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56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12EAD-5782-4B72-8745-5B5822B99B15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5286D-5B2B-47DC-9D23-854B6DB198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51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16AC0-EF3E-45EA-930A-ABBFA77AC6D0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16684-394C-402A-BDFA-22AEEBC021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152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9BC3F-92DD-4173-9620-33D9453392D7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02173-9279-48B3-95B5-FC8764929B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6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020AA-F96D-4466-8CFD-0BAAA4E18E50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08773-A4B8-4B2A-8A70-1AA99815F7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094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066B0-74D2-4576-84F9-EF1A8E2B48E1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761ED-3DCC-4C4E-B30D-81A8F87C50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166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F12B7-204F-4B9F-B076-16C153C27372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CE697-749A-43A9-B951-124CC991FD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696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9634C-B5D6-4097-926C-B59A14A59CD1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C1A42-4118-4B03-B986-4CF8F7B453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F593E-2E19-4046-8ACC-2D0CEF05D430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D6031-068A-4B14-9595-92AB3F8721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15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DC4DE-6A2F-4A69-AD02-035C2843F21E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D3B54-F25D-440A-B736-58BD7ABF60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15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697DF-E989-4CBC-9E7D-03F33DB96469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EC5DB-477B-4729-B8A8-9A03F69103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277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2B8C9-9C25-4DEB-9B60-41F5BAE0D39E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80BC8-E0D6-410A-98B8-D90F91B241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90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CFADC-4281-4A9A-BC53-F19A0F4F1EE1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17CF4-A46C-46EF-ADBD-018CE74AF32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9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2120A-E0C5-48B0-8669-48905ACC925E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1705A-9858-412B-98E7-F752356CBB2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827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AB2AB-36B2-4C45-BB6D-7E18CFE21109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5DA1C-14D3-4DF1-B84B-202AB6AA82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69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Cliquer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Cliquer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BF9CAF11-2477-489F-9A5C-4D27D1157883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ED1D375-0C72-4503-98A3-215D1C9B1F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Cliquer pour modifier le style du titre du masque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Cliquer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72465E0C-D928-48FD-9AE6-E70AAA6E237C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B5F4802B-9D29-4669-8DE1-9F82594A23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41857" y="2285992"/>
            <a:ext cx="453855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IN DER STADT</a:t>
            </a:r>
            <a:endParaRPr lang="fr-FR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4" name="Picture 4" descr="http://www.kaet-blog.de/wp-content/uploads/bushaltestel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633096">
            <a:off x="2723941" y="4414658"/>
            <a:ext cx="1045800" cy="1045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C:\Users\Pierre\Desktop\apotheke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87029">
            <a:off x="8978739" y="1361537"/>
            <a:ext cx="666735" cy="682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http://www.angermuende.de/cms/upload/logos/Logo_DB.GIF"/>
          <p:cNvPicPr>
            <a:picLocks noChangeAspect="1" noChangeArrowheads="1"/>
          </p:cNvPicPr>
          <p:nvPr/>
        </p:nvPicPr>
        <p:blipFill>
          <a:blip r:embed="rId5" cstate="print"/>
          <a:srcRect l="8572" t="5906" r="7857" b="5511"/>
          <a:stretch>
            <a:fillRect/>
          </a:stretch>
        </p:blipFill>
        <p:spPr bwMode="auto">
          <a:xfrm rot="20488548">
            <a:off x="2752314" y="1266110"/>
            <a:ext cx="886276" cy="681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11" descr="http://fr.academic.ru/pictures/frwiki/68/Deutsche_Post_logo.png"/>
          <p:cNvPicPr>
            <a:picLocks noChangeAspect="1" noChangeArrowheads="1"/>
          </p:cNvPicPr>
          <p:nvPr/>
        </p:nvPicPr>
        <p:blipFill>
          <a:blip r:embed="rId6" cstate="print"/>
          <a:srcRect l="70588" r="5882"/>
          <a:stretch>
            <a:fillRect/>
          </a:stretch>
        </p:blipFill>
        <p:spPr bwMode="auto">
          <a:xfrm rot="2515438">
            <a:off x="8906087" y="4654644"/>
            <a:ext cx="714380" cy="727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719736" y="357189"/>
            <a:ext cx="47863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Museum</a:t>
            </a:r>
            <a:endParaRPr lang="fr-FR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Alte Pinakothek or The Old Pinakothek - KASADO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141" y="1304316"/>
            <a:ext cx="4999287" cy="30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00114" y="908720"/>
            <a:ext cx="2736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Schwimmbad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Museum</a:t>
            </a: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Bank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Rathaus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Bahnhof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Bushaltestelle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Restaurant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Post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Apotheke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archemin vertical 4"/>
          <p:cNvSpPr/>
          <p:nvPr/>
        </p:nvSpPr>
        <p:spPr>
          <a:xfrm>
            <a:off x="-1" y="585217"/>
            <a:ext cx="3396135" cy="5955813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544272" y="2419835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Nummer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206" y="4519545"/>
            <a:ext cx="7272528" cy="1658112"/>
          </a:xfrm>
          <a:prstGeom prst="rect">
            <a:avLst/>
          </a:prstGeom>
        </p:spPr>
      </p:pic>
      <p:pic>
        <p:nvPicPr>
          <p:cNvPr id="9" name="Picture 2" descr="http://www.lahayepesnel.fr/wp-content/uploads/2018/08/Mairie-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4869160"/>
            <a:ext cx="1124295" cy="112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18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719736" y="357189"/>
            <a:ext cx="47863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Restaurant</a:t>
            </a:r>
            <a:endParaRPr lang="fr-FR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Restaurants - Restaurant allemand &amp;quot;Zum Kaiser&amp;quot; - Pickalbatros Hotels &amp;amp;  Resort en Egyp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1412776"/>
            <a:ext cx="4536504" cy="302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00114" y="908720"/>
            <a:ext cx="2736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Schwimmbad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Museum</a:t>
            </a: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Bank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Rathaus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Bahnhof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Bushaltestelle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Restaurant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Post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Apotheke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archemin vertical 4"/>
          <p:cNvSpPr/>
          <p:nvPr/>
        </p:nvSpPr>
        <p:spPr>
          <a:xfrm>
            <a:off x="-1" y="585217"/>
            <a:ext cx="3396135" cy="5955813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544272" y="2419835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Nummer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206" y="4519545"/>
            <a:ext cx="7272528" cy="1658112"/>
          </a:xfrm>
          <a:prstGeom prst="rect">
            <a:avLst/>
          </a:prstGeom>
        </p:spPr>
      </p:pic>
      <p:pic>
        <p:nvPicPr>
          <p:cNvPr id="9" name="Picture 2" descr="http://www.lahayepesnel.fr/wp-content/uploads/2018/08/Mairie-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4869160"/>
            <a:ext cx="1124295" cy="112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87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91744" y="357189"/>
            <a:ext cx="47863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</a:t>
            </a:r>
            <a:endParaRPr lang="fr-FR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4 Hotel Berlin Alexanderplatz, Berlin – Tarifs 2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1268760"/>
            <a:ext cx="4808836" cy="320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00114" y="908720"/>
            <a:ext cx="2736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Schwimmbad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Museum</a:t>
            </a: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Bank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Rathaus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Bahnhof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Bushaltestelle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Restaurant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Post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Apotheke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archemin vertical 4"/>
          <p:cNvSpPr/>
          <p:nvPr/>
        </p:nvSpPr>
        <p:spPr>
          <a:xfrm>
            <a:off x="-1" y="585217"/>
            <a:ext cx="3396135" cy="5955813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544272" y="2419835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Nummer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206" y="4519545"/>
            <a:ext cx="7272528" cy="1658112"/>
          </a:xfrm>
          <a:prstGeom prst="rect">
            <a:avLst/>
          </a:prstGeom>
        </p:spPr>
      </p:pic>
      <p:pic>
        <p:nvPicPr>
          <p:cNvPr id="9" name="Picture 2" descr="http://www.lahayepesnel.fr/wp-content/uploads/2018/08/Mairie-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4869160"/>
            <a:ext cx="1124295" cy="112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41936" y="404664"/>
            <a:ext cx="47863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</a:t>
            </a:r>
            <a:endParaRPr lang="fr-FR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Banque privée et gestion de fortune : Deutsche Bank cible les ultra-riches  africains – Managers africa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020" y="1268760"/>
            <a:ext cx="4824536" cy="315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00114" y="908720"/>
            <a:ext cx="2736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Schwimmbad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Museum</a:t>
            </a: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Bank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Rathaus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Bahnhof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Bushaltestelle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Restaurant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Post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Apotheke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archemin vertical 4"/>
          <p:cNvSpPr/>
          <p:nvPr/>
        </p:nvSpPr>
        <p:spPr>
          <a:xfrm>
            <a:off x="-1" y="585217"/>
            <a:ext cx="3396135" cy="5955813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544272" y="2419835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Nummer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206" y="4519545"/>
            <a:ext cx="7272528" cy="1658112"/>
          </a:xfrm>
          <a:prstGeom prst="rect">
            <a:avLst/>
          </a:prstGeom>
        </p:spPr>
      </p:pic>
      <p:pic>
        <p:nvPicPr>
          <p:cNvPr id="11" name="Picture 2" descr="http://www.lahayepesnel.fr/wp-content/uploads/2018/08/Mairie-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4869160"/>
            <a:ext cx="1124295" cy="112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367808" y="400506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Arbeitsblatt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079" y="2564904"/>
            <a:ext cx="122583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9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5" r="59248" b="64837"/>
          <a:stretch/>
        </p:blipFill>
        <p:spPr>
          <a:xfrm>
            <a:off x="3287688" y="1340768"/>
            <a:ext cx="4968552" cy="108012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495600" y="2566775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ie Bank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09105" y="256677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</a:t>
            </a:r>
            <a:r>
              <a:rPr lang="fr-F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er Bahnhof</a:t>
            </a:r>
            <a:endParaRPr lang="fr-F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409305" y="256677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ie Post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389231" y="492203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</a:t>
            </a:r>
            <a:r>
              <a:rPr lang="fr-FR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as</a:t>
            </a:r>
            <a:r>
              <a:rPr lang="fr-F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Hotel</a:t>
            </a:r>
            <a:endParaRPr lang="fr-FR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25283" y="490466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</a:t>
            </a:r>
            <a:r>
              <a:rPr lang="fr-F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er </a:t>
            </a:r>
            <a:r>
              <a:rPr lang="fr-FR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Spielplatz</a:t>
            </a:r>
            <a:endParaRPr lang="fr-F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001547" y="4906730"/>
            <a:ext cx="3048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ie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Bushaltestelle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1" t="10435" r="19676" b="64837"/>
          <a:stretch/>
        </p:blipFill>
        <p:spPr>
          <a:xfrm>
            <a:off x="3143672" y="3717032"/>
            <a:ext cx="504056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5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" t="31866" r="56540" b="40109"/>
          <a:stretch/>
        </p:blipFill>
        <p:spPr>
          <a:xfrm>
            <a:off x="3287688" y="908720"/>
            <a:ext cx="4893110" cy="122413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52804" y="5237657"/>
            <a:ext cx="291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</a:t>
            </a:r>
            <a:r>
              <a:rPr lang="fr-FR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as</a:t>
            </a:r>
            <a:r>
              <a:rPr lang="fr-F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Schwimmbad</a:t>
            </a:r>
            <a:endParaRPr lang="fr-FR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054226" y="2476357"/>
            <a:ext cx="249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</a:t>
            </a:r>
            <a:r>
              <a:rPr lang="fr-FR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as</a:t>
            </a:r>
            <a:r>
              <a:rPr lang="fr-F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Museum</a:t>
            </a:r>
            <a:endParaRPr lang="fr-FR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469756" y="2480740"/>
            <a:ext cx="249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</a:t>
            </a:r>
            <a:r>
              <a:rPr lang="fr-FR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as</a:t>
            </a:r>
            <a:r>
              <a:rPr lang="fr-F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Restaurant</a:t>
            </a:r>
            <a:endParaRPr lang="fr-FR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992666" y="2480739"/>
            <a:ext cx="249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</a:t>
            </a:r>
            <a:r>
              <a:rPr lang="fr-F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er </a:t>
            </a:r>
            <a:r>
              <a:rPr lang="fr-FR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Parkplatz</a:t>
            </a:r>
            <a:endParaRPr lang="fr-F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469756" y="524204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</a:t>
            </a:r>
            <a:r>
              <a:rPr lang="fr-FR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as</a:t>
            </a:r>
            <a:r>
              <a:rPr lang="fr-F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Rathaus</a:t>
            </a:r>
            <a:endParaRPr lang="fr-FR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672064" y="5237657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ie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Apotheke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22" t="33514" r="12792" b="40109"/>
          <a:stretch/>
        </p:blipFill>
        <p:spPr>
          <a:xfrm>
            <a:off x="3134978" y="3573016"/>
            <a:ext cx="5045820" cy="115212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003" y="3693110"/>
            <a:ext cx="963013" cy="838273"/>
          </a:xfrm>
          <a:prstGeom prst="rect">
            <a:avLst/>
          </a:prstGeom>
        </p:spPr>
      </p:pic>
      <p:pic>
        <p:nvPicPr>
          <p:cNvPr id="11" name="Picture 2" descr="http://www.lahayepesnel.fr/wp-content/uploads/2018/08/Mairie-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003" y="3427566"/>
            <a:ext cx="1265843" cy="126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88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571873" y="326768"/>
            <a:ext cx="47863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Post</a:t>
            </a:r>
          </a:p>
        </p:txBody>
      </p:sp>
      <p:pic>
        <p:nvPicPr>
          <p:cNvPr id="4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49" y="305498"/>
            <a:ext cx="1428751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The German Post Office | The German Way &amp;amp; M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747" y="1268760"/>
            <a:ext cx="4916911" cy="305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00114" y="908720"/>
            <a:ext cx="2736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Schwimmbad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Museum</a:t>
            </a: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Bank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Rathaus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Bahnhof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Bushaltestelle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Restaurant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Post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Apotheke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archemin vertical 5"/>
          <p:cNvSpPr/>
          <p:nvPr/>
        </p:nvSpPr>
        <p:spPr>
          <a:xfrm>
            <a:off x="-1" y="585217"/>
            <a:ext cx="3396135" cy="5955813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8544272" y="2419835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Nummer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206" y="4519545"/>
            <a:ext cx="7272528" cy="1658112"/>
          </a:xfrm>
          <a:prstGeom prst="rect">
            <a:avLst/>
          </a:prstGeom>
        </p:spPr>
      </p:pic>
      <p:pic>
        <p:nvPicPr>
          <p:cNvPr id="11" name="Picture 2" descr="http://www.lahayepesnel.fr/wp-content/uploads/2018/08/Mairie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4869160"/>
            <a:ext cx="1124295" cy="112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575625" y="325585"/>
            <a:ext cx="47863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Rathaus</a:t>
            </a:r>
            <a:endParaRPr lang="fr-FR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Liste von Rathäusern – Wikiped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4"/>
          <a:stretch/>
        </p:blipFill>
        <p:spPr bwMode="auto">
          <a:xfrm>
            <a:off x="3736533" y="1338956"/>
            <a:ext cx="4464496" cy="314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00114" y="908720"/>
            <a:ext cx="2736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Schwimmbad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Museum</a:t>
            </a: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Bank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Rathaus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Bahnhof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Bushaltestelle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Restaurant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Post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Apotheke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archemin vertical 7"/>
          <p:cNvSpPr/>
          <p:nvPr/>
        </p:nvSpPr>
        <p:spPr>
          <a:xfrm>
            <a:off x="-1" y="585217"/>
            <a:ext cx="3396135" cy="5955813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8544272" y="2419835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Nummer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206" y="4519545"/>
            <a:ext cx="7272528" cy="1658112"/>
          </a:xfrm>
          <a:prstGeom prst="rect">
            <a:avLst/>
          </a:prstGeom>
        </p:spPr>
      </p:pic>
      <p:pic>
        <p:nvPicPr>
          <p:cNvPr id="12" name="Picture 2" descr="http://www.lahayepesnel.fr/wp-content/uploads/2018/08/Mairie-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4869160"/>
            <a:ext cx="1124295" cy="112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35852" y="332656"/>
            <a:ext cx="47863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4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Spielplatz</a:t>
            </a:r>
            <a:endParaRPr lang="fr-FR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4" descr="Spielplatz Bullay • Aire de jeu » Les plus beaux tours et lieux  pittoresque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959" y="1423112"/>
            <a:ext cx="4392488" cy="292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00114" y="908720"/>
            <a:ext cx="2736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Schwimmbad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Museum</a:t>
            </a: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Bank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Rathaus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Bahnhof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Bushaltestelle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Restaurant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Post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Apotheke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archemin vertical 8"/>
          <p:cNvSpPr/>
          <p:nvPr/>
        </p:nvSpPr>
        <p:spPr>
          <a:xfrm>
            <a:off x="-1" y="585217"/>
            <a:ext cx="3396135" cy="5955813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544272" y="2419835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Nummer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206" y="4519545"/>
            <a:ext cx="7272528" cy="1658112"/>
          </a:xfrm>
          <a:prstGeom prst="rect">
            <a:avLst/>
          </a:prstGeom>
        </p:spPr>
      </p:pic>
      <p:pic>
        <p:nvPicPr>
          <p:cNvPr id="12" name="Picture 2" descr="http://www.lahayepesnel.fr/wp-content/uploads/2018/08/Mairie-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4869160"/>
            <a:ext cx="1124295" cy="112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5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024313" y="357189"/>
            <a:ext cx="47863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Bushaltestelle</a:t>
            </a:r>
            <a:endParaRPr lang="fr-FR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File:Bushaltestelle Haselhoffstraße.jpg - Wikimedia Common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11"/>
          <a:stretch/>
        </p:blipFill>
        <p:spPr bwMode="auto">
          <a:xfrm>
            <a:off x="5229337" y="1219797"/>
            <a:ext cx="2376264" cy="341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00114" y="908720"/>
            <a:ext cx="2736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Schwimmbad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Museum</a:t>
            </a: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Bank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Rathaus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Bahnhof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Bushaltestelle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Restaurant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Post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Apotheke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archemin vertical 4"/>
          <p:cNvSpPr/>
          <p:nvPr/>
        </p:nvSpPr>
        <p:spPr>
          <a:xfrm>
            <a:off x="-1" y="585217"/>
            <a:ext cx="3396135" cy="5955813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544272" y="2419835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Nummer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206" y="4519545"/>
            <a:ext cx="7272528" cy="1658112"/>
          </a:xfrm>
          <a:prstGeom prst="rect">
            <a:avLst/>
          </a:prstGeom>
        </p:spPr>
      </p:pic>
      <p:pic>
        <p:nvPicPr>
          <p:cNvPr id="9" name="Picture 2" descr="http://www.lahayepesnel.fr/wp-content/uploads/2018/08/Mairie-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4869160"/>
            <a:ext cx="1124295" cy="112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ierre\Desktop\innen_optimie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289" y="1268760"/>
            <a:ext cx="4784200" cy="320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723489" y="369527"/>
            <a:ext cx="47863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Apotheke</a:t>
            </a:r>
            <a:endParaRPr lang="fr-FR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0114" y="908720"/>
            <a:ext cx="2736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Schwimmbad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Museum</a:t>
            </a: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Bank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Rathaus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Bahnhof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Bushaltestelle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Restaurant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Post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Apotheke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archemin vertical 5"/>
          <p:cNvSpPr/>
          <p:nvPr/>
        </p:nvSpPr>
        <p:spPr>
          <a:xfrm>
            <a:off x="-1" y="585217"/>
            <a:ext cx="3396135" cy="5955813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8544272" y="2419835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Nummer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206" y="4519545"/>
            <a:ext cx="7272528" cy="1658112"/>
          </a:xfrm>
          <a:prstGeom prst="rect">
            <a:avLst/>
          </a:prstGeom>
        </p:spPr>
      </p:pic>
      <p:pic>
        <p:nvPicPr>
          <p:cNvPr id="10" name="Picture 2" descr="http://www.lahayepesnel.fr/wp-content/uploads/2018/08/Mairie-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4869160"/>
            <a:ext cx="1124295" cy="112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75720" y="404664"/>
            <a:ext cx="47863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4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Bahnhof</a:t>
            </a:r>
            <a:endParaRPr lang="fr-FR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 descr="Berlin Gare Centrale La - Photo gratuite sur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425" y="1453153"/>
            <a:ext cx="4469705" cy="297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00114" y="908720"/>
            <a:ext cx="2736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Schwimmbad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Museum</a:t>
            </a: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Bank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Rathaus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Bahnhof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Bushaltestelle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Restaurant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Post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Apotheke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archemin vertical 5"/>
          <p:cNvSpPr/>
          <p:nvPr/>
        </p:nvSpPr>
        <p:spPr>
          <a:xfrm>
            <a:off x="-1" y="585217"/>
            <a:ext cx="3396135" cy="5955813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8544272" y="2419835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Nummer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206" y="4519545"/>
            <a:ext cx="7272528" cy="1658112"/>
          </a:xfrm>
          <a:prstGeom prst="rect">
            <a:avLst/>
          </a:prstGeom>
        </p:spPr>
      </p:pic>
      <p:pic>
        <p:nvPicPr>
          <p:cNvPr id="10" name="Picture 2" descr="http://www.lahayepesnel.fr/wp-content/uploads/2018/08/Mairie-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4869160"/>
            <a:ext cx="1124295" cy="112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41936" y="357189"/>
            <a:ext cx="47863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4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Parkplatz</a:t>
            </a:r>
            <a:endParaRPr lang="fr-FR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Parkplatz Schlossplatz Nord en Münster, Allemagne | JetCamp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47"/>
          <a:stretch/>
        </p:blipFill>
        <p:spPr bwMode="auto">
          <a:xfrm>
            <a:off x="3431703" y="1340768"/>
            <a:ext cx="5112569" cy="295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00114" y="908720"/>
            <a:ext cx="2736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Schwimmbad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Museum</a:t>
            </a: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Bank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Rathaus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Bahnhof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Bushaltestelle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Restaurant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Post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Apotheke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archemin vertical 5"/>
          <p:cNvSpPr/>
          <p:nvPr/>
        </p:nvSpPr>
        <p:spPr>
          <a:xfrm>
            <a:off x="-1" y="585217"/>
            <a:ext cx="3396135" cy="5955813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8544272" y="2419835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Nummer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206" y="4519545"/>
            <a:ext cx="7272528" cy="1658112"/>
          </a:xfrm>
          <a:prstGeom prst="rect">
            <a:avLst/>
          </a:prstGeom>
        </p:spPr>
      </p:pic>
      <p:pic>
        <p:nvPicPr>
          <p:cNvPr id="10" name="Picture 2" descr="http://www.lahayepesnel.fr/wp-content/uploads/2018/08/Mairie-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4869160"/>
            <a:ext cx="1124295" cy="112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91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935760" y="357189"/>
            <a:ext cx="47863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Schwimmbad</a:t>
            </a:r>
            <a:endParaRPr lang="fr-FR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Piscine couverte de Freistett - Rheinau Freistett | Visit Alsa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1628800"/>
            <a:ext cx="473652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00114" y="908720"/>
            <a:ext cx="2736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Schwimmbad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Museum</a:t>
            </a: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Bank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Rathaus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Bahnhof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Bushaltestelle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Restaurant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Post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Apotheke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archemin vertical 4"/>
          <p:cNvSpPr/>
          <p:nvPr/>
        </p:nvSpPr>
        <p:spPr>
          <a:xfrm>
            <a:off x="-1" y="585217"/>
            <a:ext cx="3396135" cy="5955813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544272" y="2419835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Nummer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206" y="4519545"/>
            <a:ext cx="7272528" cy="1658112"/>
          </a:xfrm>
          <a:prstGeom prst="rect">
            <a:avLst/>
          </a:prstGeom>
        </p:spPr>
      </p:pic>
      <p:pic>
        <p:nvPicPr>
          <p:cNvPr id="9" name="Picture 2" descr="http://www.lahayepesnel.fr/wp-content/uploads/2018/08/Mairie-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4869160"/>
            <a:ext cx="1124295" cy="112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hème11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Thème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oo many files design templat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ème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Thème11</Template>
  <TotalTime>239</TotalTime>
  <Words>415</Words>
  <Application>Microsoft Office PowerPoint</Application>
  <PresentationFormat>Grand écran</PresentationFormat>
  <Paragraphs>195</Paragraphs>
  <Slides>16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Trebuchet MS</vt:lpstr>
      <vt:lpstr>Wingdings 3</vt:lpstr>
      <vt:lpstr>Thème11</vt:lpstr>
      <vt:lpstr>1_Too many files design template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PB</cp:lastModifiedBy>
  <cp:revision>42</cp:revision>
  <dcterms:created xsi:type="dcterms:W3CDTF">2010-08-09T08:19:36Z</dcterms:created>
  <dcterms:modified xsi:type="dcterms:W3CDTF">2022-02-07T15:37:25Z</dcterms:modified>
</cp:coreProperties>
</file>