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84" r:id="rId9"/>
    <p:sldId id="285" r:id="rId10"/>
    <p:sldId id="289" r:id="rId11"/>
    <p:sldId id="276" r:id="rId12"/>
    <p:sldId id="283" r:id="rId13"/>
    <p:sldId id="277" r:id="rId14"/>
    <p:sldId id="278" r:id="rId15"/>
    <p:sldId id="279" r:id="rId16"/>
    <p:sldId id="281" r:id="rId17"/>
    <p:sldId id="282" r:id="rId18"/>
    <p:sldId id="286" r:id="rId19"/>
    <p:sldId id="287" r:id="rId20"/>
    <p:sldId id="28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6"/>
    <p:restoredTop sz="94672"/>
  </p:normalViewPr>
  <p:slideViewPr>
    <p:cSldViewPr snapToGrid="0" snapToObjects="1">
      <p:cViewPr varScale="1">
        <p:scale>
          <a:sx n="109" d="100"/>
          <a:sy n="109" d="100"/>
        </p:scale>
        <p:origin x="8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283FAB0-2881-0347-82FF-976CD388C229}" type="datetimeFigureOut">
              <a:rPr lang="de-DE" smtClean="0"/>
              <a:t>23.03.2022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030A67C-C976-3D48-A83E-B14F17087CFB}" type="slidenum">
              <a:rPr lang="de-DE" smtClean="0"/>
              <a:t>‹N°›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893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FAB0-2881-0347-82FF-976CD388C229}" type="datetimeFigureOut">
              <a:rPr lang="de-DE" smtClean="0"/>
              <a:t>23.03.2022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A67C-C976-3D48-A83E-B14F17087CF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1288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FAB0-2881-0347-82FF-976CD388C229}" type="datetimeFigureOut">
              <a:rPr lang="de-DE" smtClean="0"/>
              <a:t>23.03.2022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A67C-C976-3D48-A83E-B14F17087CFB}" type="slidenum">
              <a:rPr lang="de-DE" smtClean="0"/>
              <a:t>‹N°›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726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FAB0-2881-0347-82FF-976CD388C229}" type="datetimeFigureOut">
              <a:rPr lang="de-DE" smtClean="0"/>
              <a:t>23.03.2022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A67C-C976-3D48-A83E-B14F17087CFB}" type="slidenum">
              <a:rPr lang="de-DE" smtClean="0"/>
              <a:t>‹N°›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191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FAB0-2881-0347-82FF-976CD388C229}" type="datetimeFigureOut">
              <a:rPr lang="de-DE" smtClean="0"/>
              <a:t>23.03.2022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A67C-C976-3D48-A83E-B14F17087CF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0645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FAB0-2881-0347-82FF-976CD388C229}" type="datetimeFigureOut">
              <a:rPr lang="de-DE" smtClean="0"/>
              <a:t>23.03.2022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A67C-C976-3D48-A83E-B14F17087CFB}" type="slidenum">
              <a:rPr lang="de-DE" smtClean="0"/>
              <a:t>‹N°›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885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FAB0-2881-0347-82FF-976CD388C229}" type="datetimeFigureOut">
              <a:rPr lang="de-DE" smtClean="0"/>
              <a:t>23.03.2022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A67C-C976-3D48-A83E-B14F17087CFB}" type="slidenum">
              <a:rPr lang="de-DE" smtClean="0"/>
              <a:t>‹N°›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86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FAB0-2881-0347-82FF-976CD388C229}" type="datetimeFigureOut">
              <a:rPr lang="de-DE" smtClean="0"/>
              <a:t>23.03.2022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A67C-C976-3D48-A83E-B14F17087CFB}" type="slidenum">
              <a:rPr lang="de-DE" smtClean="0"/>
              <a:t>‹N°›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354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FAB0-2881-0347-82FF-976CD388C229}" type="datetimeFigureOut">
              <a:rPr lang="de-DE" smtClean="0"/>
              <a:t>23.03.2022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A67C-C976-3D48-A83E-B14F17087CFB}" type="slidenum">
              <a:rPr lang="de-DE" smtClean="0"/>
              <a:t>‹N°›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24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FAB0-2881-0347-82FF-976CD388C229}" type="datetimeFigureOut">
              <a:rPr lang="de-DE" smtClean="0"/>
              <a:t>23.03.2022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A67C-C976-3D48-A83E-B14F17087CF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8883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FAB0-2881-0347-82FF-976CD388C229}" type="datetimeFigureOut">
              <a:rPr lang="de-DE" smtClean="0"/>
              <a:t>23.03.2022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A67C-C976-3D48-A83E-B14F17087CFB}" type="slidenum">
              <a:rPr lang="de-DE" smtClean="0"/>
              <a:t>‹N°›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34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FAB0-2881-0347-82FF-976CD388C229}" type="datetimeFigureOut">
              <a:rPr lang="de-DE" smtClean="0"/>
              <a:t>23.03.2022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A67C-C976-3D48-A83E-B14F17087CF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907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FAB0-2881-0347-82FF-976CD388C229}" type="datetimeFigureOut">
              <a:rPr lang="de-DE" smtClean="0"/>
              <a:t>23.03.2022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A67C-C976-3D48-A83E-B14F17087CFB}" type="slidenum">
              <a:rPr lang="de-DE" smtClean="0"/>
              <a:t>‹N°›</a:t>
            </a:fld>
            <a:endParaRPr lang="de-D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83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FAB0-2881-0347-82FF-976CD388C229}" type="datetimeFigureOut">
              <a:rPr lang="de-DE" smtClean="0"/>
              <a:t>23.03.2022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A67C-C976-3D48-A83E-B14F17087CFB}" type="slidenum">
              <a:rPr lang="de-DE" smtClean="0"/>
              <a:t>‹N°›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34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FAB0-2881-0347-82FF-976CD388C229}" type="datetimeFigureOut">
              <a:rPr lang="de-DE" smtClean="0"/>
              <a:t>23.03.2022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A67C-C976-3D48-A83E-B14F17087CF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0186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FAB0-2881-0347-82FF-976CD388C229}" type="datetimeFigureOut">
              <a:rPr lang="de-DE" smtClean="0"/>
              <a:t>23.03.2022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A67C-C976-3D48-A83E-B14F17087CFB}" type="slidenum">
              <a:rPr lang="de-DE" smtClean="0"/>
              <a:t>‹N°›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927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FAB0-2881-0347-82FF-976CD388C229}" type="datetimeFigureOut">
              <a:rPr lang="de-DE" smtClean="0"/>
              <a:t>23.03.2022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A67C-C976-3D48-A83E-B14F17087CF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79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83FAB0-2881-0347-82FF-976CD388C229}" type="datetimeFigureOut">
              <a:rPr lang="de-DE" smtClean="0"/>
              <a:t>23.03.2022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30A67C-C976-3D48-A83E-B14F17087CF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530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libaer2002/4047531570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hyperlink" Target="https://commons.wikimedia.org/wiki/File:Heiden-Schwimmbad.jpg" TargetMode="External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n.at/wiki/Schranne_(Markt)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eiden-Schwimmbad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exels.com/photo/sport-skateboard-skateboarder-skateboarding-2909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libaer2002/4047531570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libaer2002/4047531570" TargetMode="External"/><Relationship Id="rId12" Type="http://schemas.openxmlformats.org/officeDocument/2006/relationships/image" Target="../media/image10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.jpg"/><Relationship Id="rId5" Type="http://schemas.openxmlformats.org/officeDocument/2006/relationships/hyperlink" Target="https://commons.wikimedia.org/wiki/File:Heiden-Schwimmbad.jpg" TargetMode="External"/><Relationship Id="rId10" Type="http://schemas.openxmlformats.org/officeDocument/2006/relationships/image" Target="../media/image8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n.at/wiki/Schranne_(Markt)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eiden-Schwimmbad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exels.com/photo/sport-skateboard-skateboarder-skateboarding-2909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libaer2002/4047531570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031E6C-EB3F-144A-B081-834F811B0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386222"/>
            <a:ext cx="6815669" cy="1515533"/>
          </a:xfrm>
        </p:spPr>
        <p:txBody>
          <a:bodyPr/>
          <a:lstStyle/>
          <a:p>
            <a:r>
              <a:rPr lang="de-DE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WANN GEHST DU … ?</a:t>
            </a:r>
            <a:endParaRPr lang="de-DE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Defa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4371">
            <a:off x="2668623" y="4028832"/>
            <a:ext cx="1568321" cy="10448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Den 10.Geburtstag im Fokus: Die Bowlingfreunde Schwerin | MV-Sport.de -  Sportvereine &amp;amp; Sportnachrichten Mecklenburg-Vorpomme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9924">
            <a:off x="4062693" y="3728345"/>
            <a:ext cx="1596772" cy="9979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2FE664A0-6A68-2A47-97AA-338080734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 rot="20740605">
            <a:off x="5708915" y="4102172"/>
            <a:ext cx="1526828" cy="9781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https://filex06.currycom.at/Bildmaterial_40_Jahre/12_McDonalds_Osterreich_Wien_Schwarzenbergplatz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1948">
            <a:off x="7091443" y="3790739"/>
            <a:ext cx="1422023" cy="9482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Espace réservé du contenu 4">
            <a:extLst>
              <a:ext uri="{FF2B5EF4-FFF2-40B4-BE49-F238E27FC236}">
                <a16:creationId xmlns:a16="http://schemas.microsoft.com/office/drawing/2014/main" id="{852BB8CF-07B9-CD43-AF7A-E9B21EE119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 rot="20758620">
            <a:off x="8308266" y="4084214"/>
            <a:ext cx="1399939" cy="9332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954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FC08981-70DB-E342-BA64-8401EB463800}"/>
              </a:ext>
            </a:extLst>
          </p:cNvPr>
          <p:cNvSpPr txBox="1">
            <a:spLocks/>
          </p:cNvSpPr>
          <p:nvPr/>
        </p:nvSpPr>
        <p:spPr>
          <a:xfrm>
            <a:off x="1191886" y="2897197"/>
            <a:ext cx="9601196" cy="1303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Wann gehst du … ?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6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08981-70DB-E342-BA64-8401EB463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29" y="904495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Wann gehst du zum Imbiss?</a:t>
            </a:r>
            <a:endParaRPr lang="de-DE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filex06.currycom.at/Bildmaterial_40_Jahre/12_McDonalds_Osterreich_Wien_Schwarzenbergplat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30" y="2764862"/>
            <a:ext cx="4560062" cy="30407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Arrondir un rectangle avec un coin diagonal 3"/>
          <p:cNvSpPr/>
          <p:nvPr/>
        </p:nvSpPr>
        <p:spPr>
          <a:xfrm rot="521982">
            <a:off x="7461887" y="391238"/>
            <a:ext cx="4399472" cy="383442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brauche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Film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sehen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Hunger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Spaß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Wetter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schön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brauche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Gemüse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Freunde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treffen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entspannen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schwimmen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038492" y="5339066"/>
            <a:ext cx="5589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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Imbiss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547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FC08981-70DB-E342-BA64-8401EB463800}"/>
              </a:ext>
            </a:extLst>
          </p:cNvPr>
          <p:cNvSpPr txBox="1">
            <a:spLocks/>
          </p:cNvSpPr>
          <p:nvPr/>
        </p:nvSpPr>
        <p:spPr>
          <a:xfrm>
            <a:off x="1191886" y="2897197"/>
            <a:ext cx="9601196" cy="1303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 weiter!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738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28CF386-C17F-3346-B6B5-FE2A66A5D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667095" y="2626474"/>
            <a:ext cx="4423833" cy="3317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5FC08981-70DB-E342-BA64-8401EB463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928" y="904495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Wann gehst du auf </a:t>
            </a:r>
            <a:r>
              <a:rPr lang="de-DE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 Markt?</a:t>
            </a:r>
            <a:endParaRPr lang="de-DE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rrondir un rectangle avec un coin diagonal 7"/>
          <p:cNvSpPr/>
          <p:nvPr/>
        </p:nvSpPr>
        <p:spPr>
          <a:xfrm rot="521982">
            <a:off x="7461887" y="391238"/>
            <a:ext cx="4399472" cy="383442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brauche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Film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sehen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Hunger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Spaß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Wetter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schön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brauche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Gemüse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Freunde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treffen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entspannen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schwimmen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02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FE664A0-6A68-2A47-97AA-3380807345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540271" y="2613556"/>
            <a:ext cx="5092390" cy="3262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5FC08981-70DB-E342-BA64-8401EB463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29" y="904495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Wann gehst du ins Schwimmbad?</a:t>
            </a:r>
            <a:endParaRPr lang="de-DE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rrondir un rectangle avec un coin diagonal 9"/>
          <p:cNvSpPr/>
          <p:nvPr/>
        </p:nvSpPr>
        <p:spPr>
          <a:xfrm rot="521982">
            <a:off x="7461887" y="391238"/>
            <a:ext cx="4399472" cy="383442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brauche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Film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sehen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Hunger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Spaß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Wetter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schön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brauche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Gemüse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Freunde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treffen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entspannen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schwimmen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561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CDA5E72-13A4-3B46-B1D2-36B26431E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644858" y="2617848"/>
            <a:ext cx="5003144" cy="3317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5FC08981-70DB-E342-BA64-8401EB463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29" y="904495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Wann gehst du in den Skatepark?</a:t>
            </a:r>
            <a:endParaRPr lang="de-DE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rrondir un rectangle avec un coin diagonal 7"/>
          <p:cNvSpPr/>
          <p:nvPr/>
        </p:nvSpPr>
        <p:spPr>
          <a:xfrm rot="521982">
            <a:off x="7461887" y="391238"/>
            <a:ext cx="4399472" cy="383442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brauche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Film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sehen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Hunger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Spaß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Wetter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schön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brauche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Gemüse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Freunde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treffen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entspannen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schwimmen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594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52BB8CF-07B9-CD43-AF7A-E9B21EE11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580386" y="2652354"/>
            <a:ext cx="4976812" cy="3317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5FC08981-70DB-E342-BA64-8401EB463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29" y="904495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Wann gehst du in die Bibliothek?</a:t>
            </a:r>
            <a:endParaRPr lang="de-DE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rrondir un rectangle avec un coin diagonal 7"/>
          <p:cNvSpPr/>
          <p:nvPr/>
        </p:nvSpPr>
        <p:spPr>
          <a:xfrm rot="521982">
            <a:off x="7461887" y="391238"/>
            <a:ext cx="4399472" cy="383442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brauche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Film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sehen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Hunger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Spaß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Wetter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schön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brauche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Gemüse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Freunde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treffen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entspannen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schwimmen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853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anstaltungen | Ferienpass X-Island Baselland">
            <a:extLst>
              <a:ext uri="{FF2B5EF4-FFF2-40B4-BE49-F238E27FC236}">
                <a16:creationId xmlns:a16="http://schemas.microsoft.com/office/drawing/2014/main" id="{DAC55039-05C6-4044-8240-03298E3EB3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401" y="2557993"/>
            <a:ext cx="4981794" cy="3317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5FC08981-70DB-E342-BA64-8401EB463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35" y="904495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Wann gehst du ins Jugendzentrum?</a:t>
            </a:r>
            <a:endParaRPr lang="de-DE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rrondir un rectangle avec un coin diagonal 6"/>
          <p:cNvSpPr/>
          <p:nvPr/>
        </p:nvSpPr>
        <p:spPr>
          <a:xfrm rot="521982">
            <a:off x="7461887" y="391238"/>
            <a:ext cx="4399472" cy="383442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brauche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Film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sehen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Hunger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Spaß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Wetter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schön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brauche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Gemüse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Freunde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treffen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entspannen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schwimmen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122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5FC08981-70DB-E342-BA64-8401EB463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29" y="904495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Wann gehst du ins Kino?</a:t>
            </a:r>
            <a:endParaRPr lang="de-DE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rrondir un rectangle avec un coin diagonal 7"/>
          <p:cNvSpPr/>
          <p:nvPr/>
        </p:nvSpPr>
        <p:spPr>
          <a:xfrm rot="521982">
            <a:off x="7461887" y="391238"/>
            <a:ext cx="4399472" cy="383442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brauche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Film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sehen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Hunger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Spaß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Wetter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schön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brauche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Gemüse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Freunde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treffen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entspannen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schwimmen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Picture 2" descr="Defa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913" y="2556932"/>
            <a:ext cx="5230782" cy="34850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18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5FC08981-70DB-E342-BA64-8401EB463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35" y="904495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Wann gehst du zum Bowling?</a:t>
            </a:r>
            <a:endParaRPr lang="de-DE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rrondir un rectangle avec un coin diagonal 6"/>
          <p:cNvSpPr/>
          <p:nvPr/>
        </p:nvSpPr>
        <p:spPr>
          <a:xfrm rot="521982">
            <a:off x="7461887" y="391238"/>
            <a:ext cx="4399472" cy="383442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brauche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Film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sehen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Hunger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Spaß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Wetter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schön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brauche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Gemüse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Freunde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treffen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entspannen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schwimmen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Picture 2" descr="Den 10.Geburtstag im Fokus: Die Bowlingfreunde Schwerin | MV-Sport.de -  Sportvereine &amp;amp; Sportnachrichten Mecklenburg-Vorpomm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11" y="2622429"/>
            <a:ext cx="5325673" cy="33285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2610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08981-70DB-E342-BA64-8401EB463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Imbiss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https://filex06.currycom.at/Bildmaterial_40_Jahre/12_McDonalds_Osterreich_Wien_Schwarzenbergplat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634" y="2556932"/>
            <a:ext cx="4951562" cy="33017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423" y="608435"/>
            <a:ext cx="1307394" cy="130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55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852BB8CF-07B9-CD43-AF7A-E9B21EE11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 rot="20758620">
            <a:off x="955550" y="4830303"/>
            <a:ext cx="1870180" cy="12467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Defaul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5384">
            <a:off x="1691402" y="3832760"/>
            <a:ext cx="2095122" cy="1395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Den 10.Geburtstag im Fokus: Die Bowlingfreunde Schwerin | MV-Sport.de -  Sportvereine &amp;amp; Sportnachrichten Mecklenburg-Vorpommer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9924">
            <a:off x="1538473" y="2047897"/>
            <a:ext cx="2133129" cy="13332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2FE664A0-6A68-2A47-97AA-3380807345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 rot="20740605">
            <a:off x="927863" y="3003267"/>
            <a:ext cx="2039691" cy="13066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https://filex06.currycom.at/Bildmaterial_40_Jahre/12_McDonalds_Osterreich_Wien_Schwarzenbergplatz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5425">
            <a:off x="1384674" y="920233"/>
            <a:ext cx="1899682" cy="12667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ZoneTexte 8"/>
          <p:cNvSpPr txBox="1"/>
          <p:nvPr/>
        </p:nvSpPr>
        <p:spPr>
          <a:xfrm>
            <a:off x="3894823" y="1220801"/>
            <a:ext cx="5589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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Imbiss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894823" y="545688"/>
            <a:ext cx="4502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Wann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gehst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… ?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894823" y="2275265"/>
            <a:ext cx="5589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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gehe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894823" y="3342479"/>
            <a:ext cx="5589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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894823" y="4426409"/>
            <a:ext cx="5589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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894823" y="5375438"/>
            <a:ext cx="5589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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017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570414-1021-F241-B6F5-702A646AA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Markt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28CF386-C17F-3346-B6B5-FE2A66A5D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493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1AAEFC-F459-D04F-A03E-AB8CA04ED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Schwimmbad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FE664A0-6A68-2A47-97AA-3380807345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627864" y="2613556"/>
            <a:ext cx="5092390" cy="3262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530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796ECF-B936-D045-8A71-E81905CA8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Skatepark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CDA5E72-13A4-3B46-B1D2-36B26431E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594428" y="2557463"/>
            <a:ext cx="5003144" cy="3317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3737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51FAF3-A18F-E940-84B8-538D261EC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Bibliothek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52BB8CF-07B9-CD43-AF7A-E9B21EE11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607594" y="2557463"/>
            <a:ext cx="4976812" cy="3317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380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3EE51F-5C08-B942-B8C8-7DB86DDEA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Jugendzentrum</a:t>
            </a:r>
          </a:p>
        </p:txBody>
      </p:sp>
      <p:pic>
        <p:nvPicPr>
          <p:cNvPr id="1026" name="Picture 2" descr="Veranstaltungen | Ferienpass X-Island Baselland">
            <a:extLst>
              <a:ext uri="{FF2B5EF4-FFF2-40B4-BE49-F238E27FC236}">
                <a16:creationId xmlns:a16="http://schemas.microsoft.com/office/drawing/2014/main" id="{DAC55039-05C6-4044-8240-03298E3EB3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298" y="2557993"/>
            <a:ext cx="4981794" cy="3317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4335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Defa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608" y="2556932"/>
            <a:ext cx="5230782" cy="34850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823EE51F-5C08-B942-B8C8-7DB86DDEA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Kino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602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en 10.Geburtstag im Fokus: Die Bowlingfreunde Schwerin | MV-Sport.de -  Sportvereine &amp;amp; Sportnachrichten Mecklenburg-Vorpomm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916" y="2622429"/>
            <a:ext cx="5325673" cy="33285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823EE51F-5C08-B942-B8C8-7DB86DDEA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Bowling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359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{CF840A3B-154C-F34B-B31D-53C08055A923}tf10001064</Template>
  <TotalTime>222</TotalTime>
  <Words>468</Words>
  <Application>Microsoft Office PowerPoint</Application>
  <PresentationFormat>Grand écran</PresentationFormat>
  <Paragraphs>98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Garamond</vt:lpstr>
      <vt:lpstr>Wingdings 3</vt:lpstr>
      <vt:lpstr>Organique</vt:lpstr>
      <vt:lpstr>WANN GEHST DU … ?</vt:lpstr>
      <vt:lpstr>der Imbiss</vt:lpstr>
      <vt:lpstr>der Markt</vt:lpstr>
      <vt:lpstr>das Schwimmbad</vt:lpstr>
      <vt:lpstr>der Skatepark</vt:lpstr>
      <vt:lpstr>die Bibliothek</vt:lpstr>
      <vt:lpstr>das Jugendzentrum</vt:lpstr>
      <vt:lpstr>das Kino</vt:lpstr>
      <vt:lpstr>das Bowling</vt:lpstr>
      <vt:lpstr>Présentation PowerPoint</vt:lpstr>
      <vt:lpstr>Wann gehst du zum Imbiss?</vt:lpstr>
      <vt:lpstr>Présentation PowerPoint</vt:lpstr>
      <vt:lpstr>Wann gehst du auf den Markt?</vt:lpstr>
      <vt:lpstr>Wann gehst du ins Schwimmbad?</vt:lpstr>
      <vt:lpstr>Wann gehst du in den Skatepark?</vt:lpstr>
      <vt:lpstr>Wann gehst du in die Bibliothek?</vt:lpstr>
      <vt:lpstr>Wann gehst du ins Jugendzentrum?</vt:lpstr>
      <vt:lpstr>Wann gehst du ins Kino?</vt:lpstr>
      <vt:lpstr>Wann gehst du zum Bowling?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Quer durch die Stadt</dc:title>
  <dc:creator>Violaine Bazin</dc:creator>
  <cp:lastModifiedBy>BINET, Pierre</cp:lastModifiedBy>
  <cp:revision>19</cp:revision>
  <dcterms:created xsi:type="dcterms:W3CDTF">2022-01-16T14:44:31Z</dcterms:created>
  <dcterms:modified xsi:type="dcterms:W3CDTF">2022-03-23T08:54:11Z</dcterms:modified>
</cp:coreProperties>
</file>