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56" r:id="rId2"/>
    <p:sldId id="300" r:id="rId3"/>
    <p:sldId id="282" r:id="rId4"/>
    <p:sldId id="283" r:id="rId5"/>
    <p:sldId id="284" r:id="rId6"/>
    <p:sldId id="285" r:id="rId7"/>
    <p:sldId id="286" r:id="rId8"/>
    <p:sldId id="287" r:id="rId9"/>
    <p:sldId id="292" r:id="rId10"/>
    <p:sldId id="280" r:id="rId11"/>
    <p:sldId id="288" r:id="rId12"/>
    <p:sldId id="289" r:id="rId13"/>
    <p:sldId id="293" r:id="rId14"/>
    <p:sldId id="290" r:id="rId15"/>
    <p:sldId id="291" r:id="rId16"/>
    <p:sldId id="295" r:id="rId17"/>
    <p:sldId id="294" r:id="rId18"/>
    <p:sldId id="296" r:id="rId19"/>
    <p:sldId id="297" r:id="rId20"/>
    <p:sldId id="298" r:id="rId21"/>
    <p:sldId id="29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4672"/>
  </p:normalViewPr>
  <p:slideViewPr>
    <p:cSldViewPr snapToGrid="0" snapToObjects="1">
      <p:cViewPr varScale="1">
        <p:scale>
          <a:sx n="89" d="100"/>
          <a:sy n="89" d="100"/>
        </p:scale>
        <p:origin x="77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1117600" y="1762090"/>
            <a:ext cx="3362368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1097" y="3721473"/>
            <a:ext cx="682752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5300" y="6429375"/>
            <a:ext cx="1168400" cy="292100"/>
          </a:xfrm>
        </p:spPr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1117600" y="1762090"/>
            <a:ext cx="3362368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986528" y="1417320"/>
            <a:ext cx="682752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1117600" y="1762090"/>
            <a:ext cx="3362368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2809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99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13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7319512" y="0"/>
            <a:ext cx="4525024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65760" y="1298448"/>
            <a:ext cx="11460480" cy="49377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9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26" y="0"/>
            <a:ext cx="1780674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991099" y="1400175"/>
            <a:ext cx="682752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45721" y="136642"/>
            <a:ext cx="1744980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78401" y="2895600"/>
            <a:ext cx="6839391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1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68300" y="1298448"/>
            <a:ext cx="566928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6154420" y="1298448"/>
            <a:ext cx="566928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6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368300" y="1810512"/>
            <a:ext cx="566928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6154420" y="1810512"/>
            <a:ext cx="566928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0" y="1298449"/>
            <a:ext cx="566420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54420" y="1298449"/>
            <a:ext cx="566420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6513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0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49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377952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5034580" y="533400"/>
            <a:ext cx="6751021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99" y="1539240"/>
            <a:ext cx="377952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8472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6600" y="0"/>
            <a:ext cx="764540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368299" y="228600"/>
            <a:ext cx="377952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65760" y="1536192"/>
            <a:ext cx="377952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282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1295401"/>
            <a:ext cx="1145540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300" y="6429375"/>
            <a:ext cx="2844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28901BAC-4B0A-B642-B831-461012F4B070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1099" y="6429375"/>
            <a:ext cx="5448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5300" y="6429375"/>
            <a:ext cx="116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E12FE902-E49A-184D-86B7-3B5A60618F9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76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lickr.com/photos/gmacorig/5818298059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12B698E-3927-C843-A4EF-531EC7007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559" y="3737826"/>
            <a:ext cx="6827520" cy="2304288"/>
          </a:xfrm>
        </p:spPr>
        <p:txBody>
          <a:bodyPr>
            <a:normAutofit/>
          </a:bodyPr>
          <a:lstStyle/>
          <a:p>
            <a:r>
              <a:rPr lang="de-DE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Mein Wien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57B8C642-532A-BE43-9DEE-31CA8134E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569775" y="836590"/>
            <a:ext cx="5661024" cy="375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221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43" y="49997"/>
            <a:ext cx="9204385" cy="51228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10065" y="5111781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Egal,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Frühstück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Mittagessen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Naschmarkt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Paradies,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größte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Wien. Da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Spezialitäten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ganzen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kaufen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der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Straßenbahn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Naschmarkt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5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43" y="49997"/>
            <a:ext cx="9204385" cy="51228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10065" y="5111781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vermisse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Fahrrad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den Wiener Prater. Da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entspannen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auch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Attraktionen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Beispiel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berühmte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Riesenrad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Loopingbahn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Flugsimulator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den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Imbissbuden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auch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58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43" y="49997"/>
            <a:ext cx="9204385" cy="51228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10065" y="5111781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Lieblingsplatz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Amalienbad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regnet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der U-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Schnell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praktisch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Typisch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dieses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Schwimmbad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Jugendstilelemente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aber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wunderschön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restauriert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Schwimmbad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Charme.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schönste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Hallenbad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Wien!</a:t>
            </a:r>
          </a:p>
        </p:txBody>
      </p:sp>
    </p:spTree>
    <p:extLst>
      <p:ext uri="{BB962C8B-B14F-4D97-AF65-F5344CB8AC3E}">
        <p14:creationId xmlns:p14="http://schemas.microsoft.com/office/powerpoint/2010/main" val="1373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825" y="92045"/>
            <a:ext cx="11461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546121" y="92045"/>
            <a:ext cx="3683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Mein Wien:</a:t>
            </a:r>
            <a:endParaRPr 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Très fermé le soir - Avis de voyageurs sur Vienna Naschmarkt, Vienne - 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3751">
            <a:off x="1668351" y="445988"/>
            <a:ext cx="2154669" cy="1617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2" descr="Prater Wien (Prater Vienna) I Wiener Prater Austria - 4K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/>
          <a:stretch/>
        </p:blipFill>
        <p:spPr bwMode="auto">
          <a:xfrm rot="1224386">
            <a:off x="999579" y="2373578"/>
            <a:ext cx="2733807" cy="1804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4" descr="WOLF Referenz Amalienbad Wien Klimagerä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r="16640"/>
          <a:stretch/>
        </p:blipFill>
        <p:spPr bwMode="auto">
          <a:xfrm rot="20791223">
            <a:off x="1347135" y="4579993"/>
            <a:ext cx="2584526" cy="1550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ZoneTexte 9"/>
          <p:cNvSpPr txBox="1"/>
          <p:nvPr/>
        </p:nvSpPr>
        <p:spPr>
          <a:xfrm>
            <a:off x="4546121" y="882689"/>
            <a:ext cx="6952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rina fährt gern auf den Naschmarkt, wenn ….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46120" y="2780405"/>
            <a:ext cx="695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fährt gern in den Prater, wenn ….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46120" y="4770455"/>
            <a:ext cx="742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fährt gern ins </a:t>
            </a:r>
            <a:r>
              <a:rPr lang="de-D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Amalienbad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wenn ….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62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91344" y="255139"/>
            <a:ext cx="7524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Bilan grammatical :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501775" y="2526423"/>
            <a:ext cx="76327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regnet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191344" y="910469"/>
            <a:ext cx="104297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 exprimer une 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 ou une répétition </a:t>
            </a: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91344" y="1557338"/>
            <a:ext cx="118813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Pour exprimer une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condition ou une répétition, 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utilise la conjonction de subordination            .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2405112" y="1997132"/>
            <a:ext cx="2160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wenn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493095" y="3043665"/>
            <a:ext cx="4608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fahre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mit der U-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Bahn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1058054" y="3933826"/>
            <a:ext cx="3643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 3" panose="05040102010807070707" pitchFamily="18" charset="2"/>
              </a:rPr>
              <a:t>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es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regnet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ccolade fermante 16"/>
          <p:cNvSpPr/>
          <p:nvPr/>
        </p:nvSpPr>
        <p:spPr>
          <a:xfrm rot="5400000">
            <a:off x="2654441" y="3721403"/>
            <a:ext cx="431800" cy="2294757"/>
          </a:xfrm>
          <a:prstGeom prst="rightBrace">
            <a:avLst>
              <a:gd name="adj1" fmla="val 26747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9" name="Connecteur droit 18"/>
          <p:cNvCxnSpPr/>
          <p:nvPr/>
        </p:nvCxnSpPr>
        <p:spPr>
          <a:xfrm>
            <a:off x="3058695" y="4432819"/>
            <a:ext cx="959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3354171" y="4432819"/>
            <a:ext cx="936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4294403" y="4457045"/>
            <a:ext cx="68421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4337893" y="4441354"/>
            <a:ext cx="936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036561" y="4127927"/>
            <a:ext cx="215900" cy="28733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2514171" y="5071880"/>
            <a:ext cx="9350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N°1</a:t>
            </a:r>
          </a:p>
        </p:txBody>
      </p:sp>
      <p:sp>
        <p:nvSpPr>
          <p:cNvPr id="26" name="ZoneTexte 25"/>
          <p:cNvSpPr txBox="1">
            <a:spLocks noChangeArrowheads="1"/>
          </p:cNvSpPr>
          <p:nvPr/>
        </p:nvSpPr>
        <p:spPr bwMode="auto">
          <a:xfrm>
            <a:off x="191344" y="5516563"/>
            <a:ext cx="115212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Comme dans toute proposition subordonnée, le verbe conjugué se trouve                                  </a:t>
            </a: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4036561" y="6009006"/>
            <a:ext cx="41767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 position finale.</a:t>
            </a:r>
          </a:p>
        </p:txBody>
      </p: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4167541" y="3889331"/>
            <a:ext cx="45886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ahre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mit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U-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Bahn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  <p:bldP spid="16" grpId="0"/>
      <p:bldP spid="17" grpId="0" animBg="1"/>
      <p:bldP spid="20" grpId="0"/>
      <p:bldP spid="23" grpId="0"/>
      <p:bldP spid="24" grpId="0" animBg="1"/>
      <p:bldP spid="25" grpId="0"/>
      <p:bldP spid="26" grpId="0"/>
      <p:bldP spid="27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495968" y="1526991"/>
            <a:ext cx="3541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es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regnet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….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4037162" y="785004"/>
            <a:ext cx="1682151" cy="741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4037161" y="2050211"/>
            <a:ext cx="1794295" cy="5722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5959586" y="523394"/>
            <a:ext cx="3541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S’il pleut 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(condition)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30"/>
          <p:cNvSpPr txBox="1">
            <a:spLocks noChangeArrowheads="1"/>
          </p:cNvSpPr>
          <p:nvPr/>
        </p:nvSpPr>
        <p:spPr bwMode="auto">
          <a:xfrm>
            <a:off x="5959586" y="2377987"/>
            <a:ext cx="49434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 il pleut 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(répétition)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905" y="0"/>
            <a:ext cx="1337095" cy="133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18248" y="1811547"/>
            <a:ext cx="920438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gut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gelaunt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bin,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……………………………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traurig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bin, ……………………………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schlecht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gelaunt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bin, ……………………………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glücklich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bin, ……………………………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wütend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bin, ……………………………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6" t="67421" r="5074" b="22139"/>
          <a:stretch/>
        </p:blipFill>
        <p:spPr>
          <a:xfrm rot="10800000">
            <a:off x="3001990" y="297610"/>
            <a:ext cx="5818620" cy="151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329" y="2162385"/>
            <a:ext cx="1324522" cy="13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874590" y="357133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(Übungsheft Seite 28 &amp; 29)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326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0" y="2349817"/>
            <a:ext cx="9913620" cy="283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785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3" y="884507"/>
            <a:ext cx="11083194" cy="493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342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Wien in 5 Minuten  Reiseführer  Die besten Sehenswürdigkeiten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563" y="762001"/>
            <a:ext cx="8777287" cy="4937125"/>
          </a:xfrm>
        </p:spPr>
      </p:pic>
    </p:spTree>
    <p:extLst>
      <p:ext uri="{BB962C8B-B14F-4D97-AF65-F5344CB8AC3E}">
        <p14:creationId xmlns:p14="http://schemas.microsoft.com/office/powerpoint/2010/main" val="23561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329" y="2162385"/>
            <a:ext cx="1324522" cy="13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874590" y="357133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(Buch Seite 43)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841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90" y="228601"/>
            <a:ext cx="6103620" cy="310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989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ès fermé le soir - Avis de voyageurs sur Vienna Naschmarkt, Vienne -  Tripadvi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61" y="1008661"/>
            <a:ext cx="5238750" cy="3933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98212" y="5339752"/>
            <a:ext cx="3683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Naschmarkt</a:t>
            </a:r>
            <a:endParaRPr 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905" y="0"/>
            <a:ext cx="1337095" cy="133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0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55875" y="5469148"/>
            <a:ext cx="3683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Prater</a:t>
            </a:r>
            <a:endParaRPr 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Prater Wien (Prater Vienna) I Wiener Prater Austria - 4K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94" y="874962"/>
            <a:ext cx="7798280" cy="438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1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18981" y="5339752"/>
            <a:ext cx="3683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</a:t>
            </a:r>
            <a:r>
              <a:rPr lang="de-DE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Amalienbad</a:t>
            </a:r>
            <a:endParaRPr 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WOLF Referenz Amalienbad Wien Klimagerä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39" y="1250831"/>
            <a:ext cx="8195092" cy="376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22" y="0"/>
            <a:ext cx="8798278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-120000">
            <a:off x="4105839" y="1754642"/>
            <a:ext cx="7649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Egal,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Frühstück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Mittagessen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Naschmarkt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Paradies,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größte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Wien. </a:t>
            </a:r>
            <a:r>
              <a:rPr lang="fr-FR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Spezialitäten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ganzen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kaufen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der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Straßenbahn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Naschmarkt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Très fermé le soir - Avis de voyageurs sur Vienna Naschmarkt, Vienne - 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5" y="115905"/>
            <a:ext cx="2531470" cy="190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ater Wien (Prater Vienna) I Wiener Prater Austria - 4K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/>
          <a:stretch/>
        </p:blipFill>
        <p:spPr bwMode="auto">
          <a:xfrm>
            <a:off x="54619" y="4406671"/>
            <a:ext cx="3211885" cy="211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OLF Referenz Amalienbad Wien Klimagerä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r="16640"/>
          <a:stretch/>
        </p:blipFill>
        <p:spPr bwMode="auto">
          <a:xfrm>
            <a:off x="102791" y="2300932"/>
            <a:ext cx="3036498" cy="182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aque 14"/>
          <p:cNvSpPr/>
          <p:nvPr/>
        </p:nvSpPr>
        <p:spPr>
          <a:xfrm>
            <a:off x="2275195" y="1439864"/>
            <a:ext cx="574896" cy="48130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laque 15"/>
          <p:cNvSpPr/>
          <p:nvPr/>
        </p:nvSpPr>
        <p:spPr>
          <a:xfrm>
            <a:off x="2484965" y="3541762"/>
            <a:ext cx="574896" cy="48130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7" name="Plaque 16"/>
          <p:cNvSpPr/>
          <p:nvPr/>
        </p:nvSpPr>
        <p:spPr>
          <a:xfrm>
            <a:off x="2599327" y="5954283"/>
            <a:ext cx="574896" cy="48130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175850" y="4832660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Das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Bild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Nummer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……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passt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zum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Text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.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èche à angle droit 18"/>
          <p:cNvSpPr/>
          <p:nvPr/>
        </p:nvSpPr>
        <p:spPr>
          <a:xfrm rot="5400000">
            <a:off x="5586778" y="5547100"/>
            <a:ext cx="733245" cy="57205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6303035" y="5831687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Indizien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: …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30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22" y="0"/>
            <a:ext cx="8798278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-120000">
            <a:off x="4105839" y="1754644"/>
            <a:ext cx="7649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vermisse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Fahrrad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den Wiener Prater. Da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entspannen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Attraktionen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Beispiel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berühmte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Riesenrad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Loopingbahn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Flugsimulator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den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Imbissbuden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Très fermé le soir - Avis de voyageurs sur Vienna Naschmarkt, Vienne - 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5" y="115905"/>
            <a:ext cx="2531470" cy="190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ater Wien (Prater Vienna) I Wiener Prater Austria - 4K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/>
          <a:stretch/>
        </p:blipFill>
        <p:spPr bwMode="auto">
          <a:xfrm>
            <a:off x="54619" y="4406671"/>
            <a:ext cx="3211885" cy="211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OLF Referenz Amalienbad Wien Klimagerä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r="16640"/>
          <a:stretch/>
        </p:blipFill>
        <p:spPr bwMode="auto">
          <a:xfrm>
            <a:off x="102791" y="2300932"/>
            <a:ext cx="3036498" cy="182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aque 14"/>
          <p:cNvSpPr/>
          <p:nvPr/>
        </p:nvSpPr>
        <p:spPr>
          <a:xfrm>
            <a:off x="2275195" y="1439864"/>
            <a:ext cx="574896" cy="48130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laque 15"/>
          <p:cNvSpPr/>
          <p:nvPr/>
        </p:nvSpPr>
        <p:spPr>
          <a:xfrm>
            <a:off x="2484965" y="3541762"/>
            <a:ext cx="574896" cy="48130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7" name="Plaque 16"/>
          <p:cNvSpPr/>
          <p:nvPr/>
        </p:nvSpPr>
        <p:spPr>
          <a:xfrm>
            <a:off x="2599327" y="5954283"/>
            <a:ext cx="574896" cy="48130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175850" y="4832660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Das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Bild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Nummer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……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passt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zum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Text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.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èche à angle droit 18"/>
          <p:cNvSpPr/>
          <p:nvPr/>
        </p:nvSpPr>
        <p:spPr>
          <a:xfrm rot="5400000">
            <a:off x="5586778" y="5547100"/>
            <a:ext cx="733245" cy="57205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6303035" y="5831687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Indizien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: …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66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22" y="0"/>
            <a:ext cx="8798278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-120000">
            <a:off x="4105839" y="1539203"/>
            <a:ext cx="76493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Lieblingsplatz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Amalienbad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regnet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der U-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Schnell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praktisch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Typisch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dieses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Schwimmbad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Jugendstilelemente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wunderschön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restauriert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Schwimmbad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 Charme.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schönste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Hallenbad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Wien!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Très fermé le soir - Avis de voyageurs sur Vienna Naschmarkt, Vienne - 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5" y="115905"/>
            <a:ext cx="2531470" cy="190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ater Wien (Prater Vienna) I Wiener Prater Austria - 4K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/>
          <a:stretch/>
        </p:blipFill>
        <p:spPr bwMode="auto">
          <a:xfrm>
            <a:off x="54619" y="4406671"/>
            <a:ext cx="3211885" cy="211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OLF Referenz Amalienbad Wien Klimagerä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r="16640"/>
          <a:stretch/>
        </p:blipFill>
        <p:spPr bwMode="auto">
          <a:xfrm>
            <a:off x="102791" y="2300932"/>
            <a:ext cx="3036498" cy="182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aque 14"/>
          <p:cNvSpPr/>
          <p:nvPr/>
        </p:nvSpPr>
        <p:spPr>
          <a:xfrm>
            <a:off x="2275195" y="1439864"/>
            <a:ext cx="574896" cy="48130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laque 15"/>
          <p:cNvSpPr/>
          <p:nvPr/>
        </p:nvSpPr>
        <p:spPr>
          <a:xfrm>
            <a:off x="2484965" y="3541762"/>
            <a:ext cx="574896" cy="48130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7" name="Plaque 16"/>
          <p:cNvSpPr/>
          <p:nvPr/>
        </p:nvSpPr>
        <p:spPr>
          <a:xfrm>
            <a:off x="2599327" y="5954283"/>
            <a:ext cx="574896" cy="48130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175850" y="4832660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Das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Bild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Nummer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……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passt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zum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Text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.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èche à angle droit 18"/>
          <p:cNvSpPr/>
          <p:nvPr/>
        </p:nvSpPr>
        <p:spPr>
          <a:xfrm rot="5400000">
            <a:off x="5586778" y="5547100"/>
            <a:ext cx="733245" cy="57205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6303035" y="5831687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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Indizien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: …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3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09" y="2248649"/>
            <a:ext cx="11461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225156" y="3571336"/>
            <a:ext cx="3683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(Übungsheft Seite 26)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44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29">
  <a:themeElements>
    <a:clrScheme name="PME/indépendant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PME/indépendant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ME/indépendant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29" id="{5D34E245-4D4E-48AB-9664-7440D231C85F}" vid="{A0727A49-2FD6-446F-B29A-2BC276A2292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Thème29</Template>
  <TotalTime>1541</TotalTime>
  <Words>513</Words>
  <Application>Microsoft Office PowerPoint</Application>
  <PresentationFormat>Grand écran</PresentationFormat>
  <Paragraphs>53</Paragraphs>
  <Slides>21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Candara</vt:lpstr>
      <vt:lpstr>Tahoma</vt:lpstr>
      <vt:lpstr>Tunga</vt:lpstr>
      <vt:lpstr>Wingdings</vt:lpstr>
      <vt:lpstr>Wingdings 3</vt:lpstr>
      <vt:lpstr>Thème29</vt:lpstr>
      <vt:lpstr>Mein Wien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Wien</dc:title>
  <dc:creator>Violaine Bazin</dc:creator>
  <cp:lastModifiedBy>PB</cp:lastModifiedBy>
  <cp:revision>33</cp:revision>
  <dcterms:created xsi:type="dcterms:W3CDTF">2022-01-15T16:54:41Z</dcterms:created>
  <dcterms:modified xsi:type="dcterms:W3CDTF">2022-03-28T12:54:05Z</dcterms:modified>
</cp:coreProperties>
</file>