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60" r:id="rId4"/>
    <p:sldId id="257" r:id="rId5"/>
    <p:sldId id="262" r:id="rId6"/>
    <p:sldId id="259" r:id="rId7"/>
    <p:sldId id="263" r:id="rId8"/>
    <p:sldId id="261" r:id="rId9"/>
    <p:sldId id="329" r:id="rId10"/>
    <p:sldId id="328" r:id="rId11"/>
    <p:sldId id="264" r:id="rId12"/>
    <p:sldId id="315" r:id="rId13"/>
    <p:sldId id="312" r:id="rId14"/>
    <p:sldId id="314" r:id="rId15"/>
    <p:sldId id="330" r:id="rId16"/>
    <p:sldId id="331" r:id="rId17"/>
    <p:sldId id="310" r:id="rId18"/>
    <p:sldId id="317" r:id="rId19"/>
    <p:sldId id="316" r:id="rId20"/>
    <p:sldId id="311" r:id="rId21"/>
    <p:sldId id="323" r:id="rId22"/>
    <p:sldId id="320" r:id="rId23"/>
    <p:sldId id="286" r:id="rId24"/>
    <p:sldId id="292" r:id="rId25"/>
    <p:sldId id="290" r:id="rId26"/>
    <p:sldId id="293" r:id="rId27"/>
    <p:sldId id="295" r:id="rId28"/>
    <p:sldId id="296" r:id="rId29"/>
    <p:sldId id="297" r:id="rId30"/>
    <p:sldId id="298" r:id="rId31"/>
    <p:sldId id="300" r:id="rId32"/>
    <p:sldId id="322" r:id="rId33"/>
    <p:sldId id="321" r:id="rId34"/>
    <p:sldId id="333" r:id="rId35"/>
    <p:sldId id="332" r:id="rId36"/>
    <p:sldId id="303" r:id="rId37"/>
    <p:sldId id="304" r:id="rId38"/>
    <p:sldId id="306" r:id="rId39"/>
    <p:sldId id="324" r:id="rId40"/>
    <p:sldId id="325" r:id="rId41"/>
    <p:sldId id="326" r:id="rId42"/>
    <p:sldId id="327" r:id="rId43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1BD926-5075-4CFE-8BED-EDF6E9B89C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620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82290-CC00-4B2B-8F3B-1ED3E497B655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38456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4F7F0-D606-4393-9ECC-C260BE4C00C6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8141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14AB3-0ADA-45D1-8AA6-4760ADFDEA83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46765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0B174-E0D7-4A12-BBC1-4A1A4A4CF974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6342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E3944-BD34-4898-A77E-ADFC2C446F70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4629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FC-A79F-48B6-A895-1F17869EDAE6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2105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4F7F0-D606-4393-9ECC-C260BE4C00C6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23368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4F7F0-D606-4393-9ECC-C260BE4C00C6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28362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D66CB-48AA-442F-94F2-5FBB635D2B94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6079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4F7F0-D606-4393-9ECC-C260BE4C00C6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25560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61151-A17C-463A-AF31-0FFD1B7A1AC9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782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D66CB-48AA-442F-94F2-5FBB635D2B94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11213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5D004-7734-4FEF-B96F-5DD28CEA5747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17348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14AB3-0ADA-45D1-8AA6-4760ADFDEA83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86812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0D6F5-EBE8-4819-AB59-77584D4922A5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20672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D673A-965F-453A-A1BD-7200D8348516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05728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D673A-965F-453A-A1BD-7200D8348516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45467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0D6F5-EBE8-4819-AB59-77584D4922A5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22006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CE5DF-FD45-4759-902B-30DDBCCB1406}" type="slidenum">
              <a:rPr lang="fr-FR" smtClean="0"/>
              <a:pPr eaLnBrk="1" hangingPunct="1"/>
              <a:t>35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44041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28F6F-44B9-404C-BB45-B758815DB671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39725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104C6-03AB-4117-9245-CC970E332D2A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98191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104C6-03AB-4117-9245-CC970E332D2A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0058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5D004-7734-4FEF-B96F-5DD28CEA5747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0510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E3944-BD34-4898-A77E-ADFC2C446F70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267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FC-A79F-48B6-A895-1F17869EDAE6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5694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0B174-E0D7-4A12-BBC1-4A1A4A4CF974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6674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61151-A17C-463A-AF31-0FFD1B7A1AC9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0691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4F7F0-D606-4393-9ECC-C260BE4C00C6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828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4F7F0-D606-4393-9ECC-C260BE4C00C6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370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1270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6351" y="5589588"/>
            <a:ext cx="67564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5238752" y="1"/>
            <a:ext cx="6953249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5334000" y="0"/>
            <a:ext cx="68580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857213" y="2214555"/>
            <a:ext cx="10363200" cy="1470025"/>
          </a:xfrm>
        </p:spPr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857213" y="3699318"/>
            <a:ext cx="103632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ja-JP" smtClean="0"/>
              <a:t>Cliquez pour modifier le style des sous-titres du masque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8064500" y="6492876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11332634" y="6492876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FBE5-6EB6-4D42-8F3F-C542C094FA7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09600" y="285728"/>
            <a:ext cx="10972800" cy="1143000"/>
          </a:xfrm>
        </p:spPr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22261" y="1500178"/>
            <a:ext cx="10996800" cy="4857780"/>
          </a:xfrm>
        </p:spPr>
        <p:txBody>
          <a:bodyPr vert="eaVert"/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00497-8214-4C6E-ADD7-184D8EF68EA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6083318"/>
          </a:xfrm>
        </p:spPr>
        <p:txBody>
          <a:bodyPr vert="eaVert"/>
          <a:lstStyle/>
          <a:p>
            <a:r>
              <a:rPr lang="fr-FR" altLang="ja-JP" smtClean="0"/>
              <a:t>Cliquez pour modifier le style du titre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6083319"/>
          </a:xfrm>
        </p:spPr>
        <p:txBody>
          <a:bodyPr vert="eaVert"/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5F8F-8A01-49EF-9CAD-DC7FD5E0F6F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ja-JP" smtClean="0"/>
              <a:t>Cliquez pour modifier le style des sous-titres du masque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3703-F2F5-45C8-A78F-946AC820DB6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622262" y="1857371"/>
            <a:ext cx="10998277" cy="4429151"/>
          </a:xfrm>
        </p:spPr>
        <p:txBody>
          <a:bodyPr/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557F-A0A7-4E75-AC29-B9300676F1A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104902" y="3357552"/>
            <a:ext cx="908687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104902" y="1857365"/>
            <a:ext cx="9086877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11332634" y="6492876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D84A-670F-4196-B88E-8B9AEB7033C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609600" y="1785926"/>
            <a:ext cx="53848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6197600" y="1785926"/>
            <a:ext cx="53848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4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F94EE-7207-48B7-8D55-8BD3A07C5FC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6351" y="5589588"/>
            <a:ext cx="67564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09600" y="42860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609600" y="132079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609600" y="1960561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6193367" y="1320799"/>
            <a:ext cx="538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6193367" y="1960561"/>
            <a:ext cx="5385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00E4-EA17-4E4E-906A-318BA1D16BC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704851" y="2501900"/>
            <a:ext cx="10972800" cy="1143000"/>
          </a:xfrm>
        </p:spPr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8FDC-0AA6-40FA-813C-1773458766A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25A5-DB9D-4207-A808-D803E1A7095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96863" y="785794"/>
            <a:ext cx="36893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476739" y="785794"/>
            <a:ext cx="6096043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609603" y="2000240"/>
            <a:ext cx="3689376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40F56-D98D-486F-8F7F-26DC900451E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952728" y="285728"/>
            <a:ext cx="6381795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r-FR" altLang="ja-JP" smtClean="0"/>
              <a:t>Cliquez pour modifier le style du titre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3244831" y="1142985"/>
            <a:ext cx="5810291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altLang="ja-JP" noProof="0" smtClean="0"/>
              <a:t>Cliquez sur l'icône pour ajouter une image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2571725" y="4929200"/>
            <a:ext cx="7522688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3871-1EE7-4276-A2E5-AFBD43C17AE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1270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5238752" y="1"/>
            <a:ext cx="6953249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622300" y="1857376"/>
            <a:ext cx="1099820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5962651" y="6492876"/>
            <a:ext cx="2038349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8064500" y="6492876"/>
            <a:ext cx="3194051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11334752" y="6492876"/>
            <a:ext cx="857249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995CF4-DCCD-4B0C-9A6C-843F559B88B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11292417" y="5716589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609600" y="6429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5334000" y="0"/>
            <a:ext cx="68580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6353" y="5589626"/>
            <a:ext cx="6756403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1" r:id="rId2"/>
    <p:sldLayoutId id="2147483766" r:id="rId3"/>
    <p:sldLayoutId id="2147483767" r:id="rId4"/>
    <p:sldLayoutId id="2147483768" r:id="rId5"/>
    <p:sldLayoutId id="2147483762" r:id="rId6"/>
    <p:sldLayoutId id="2147483763" r:id="rId7"/>
    <p:sldLayoutId id="2147483769" r:id="rId8"/>
    <p:sldLayoutId id="2147483770" r:id="rId9"/>
    <p:sldLayoutId id="2147483771" r:id="rId10"/>
    <p:sldLayoutId id="214748377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image" Target="../media/image24.jpeg"/><Relationship Id="rId4" Type="http://schemas.openxmlformats.org/officeDocument/2006/relationships/image" Target="../media/image22.jpeg"/><Relationship Id="rId9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image" Target="../media/image24.jpeg"/><Relationship Id="rId4" Type="http://schemas.openxmlformats.org/officeDocument/2006/relationships/image" Target="../media/image22.jpeg"/><Relationship Id="rId9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internationaldeparture.files.wordpress.com/2010/06/taxi.jpg"/>
          <p:cNvPicPr>
            <a:picLocks noChangeAspect="1" noChangeArrowheads="1"/>
          </p:cNvPicPr>
          <p:nvPr/>
        </p:nvPicPr>
        <p:blipFill>
          <a:blip r:embed="rId3" cstate="print"/>
          <a:srcRect t="13617" b="30653"/>
          <a:stretch>
            <a:fillRect/>
          </a:stretch>
        </p:blipFill>
        <p:spPr bwMode="auto">
          <a:xfrm rot="1328635">
            <a:off x="8887515" y="847134"/>
            <a:ext cx="1735113" cy="632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8" name="Picture 8" descr="http://t1.gstatic.com/images?q=tbn:ANd9GcQuu1MYPLjtwOawCXD8E5YF4IrkPZAp85-P7prb8XMAoUf_ta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7464">
            <a:off x="1554740" y="768907"/>
            <a:ext cx="1627645" cy="1152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520786" y="3068960"/>
            <a:ext cx="6994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TRANSPORTmittel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54" name="Picture 14" descr="http://t0ak.roblox.com/e91fd8e36db7ccafdd4fd80e0825dec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68" y="1344983"/>
            <a:ext cx="1264197" cy="1264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58" name="Picture 18" descr="VOLKSW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6204" y="4914564"/>
            <a:ext cx="1136526" cy="1136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51" name="Picture 11" descr="http://fond-d-ecran-gratuit.org/photos/logo-bmw-fond-ecran.jpg"/>
          <p:cNvPicPr>
            <a:picLocks noChangeAspect="1" noChangeArrowheads="1"/>
          </p:cNvPicPr>
          <p:nvPr/>
        </p:nvPicPr>
        <p:blipFill>
          <a:blip r:embed="rId7" cstate="print"/>
          <a:srcRect l="15549" t="5183" r="16426" b="4117"/>
          <a:stretch>
            <a:fillRect/>
          </a:stretch>
        </p:blipFill>
        <p:spPr bwMode="auto">
          <a:xfrm>
            <a:off x="3071664" y="4914564"/>
            <a:ext cx="122413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087938" y="5157789"/>
            <a:ext cx="23034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U-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image.kurier.at/images/cfs_landscape_616w_347h/3682346/46-147685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268760"/>
            <a:ext cx="58674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488" y="2708920"/>
            <a:ext cx="972107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ERKENNST DU</a:t>
            </a:r>
          </a:p>
          <a:p>
            <a:pPr algn="ctr">
              <a:defRPr/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FOLGENDE </a:t>
            </a:r>
            <a:r>
              <a:rPr lang="fr-F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TRANSPORTmittel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chiff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5" y="1700214"/>
            <a:ext cx="4489450" cy="3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ouée 4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6" y="1125539"/>
            <a:ext cx="4646613" cy="348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ouée 5"/>
          <p:cNvSpPr/>
          <p:nvPr/>
        </p:nvSpPr>
        <p:spPr>
          <a:xfrm>
            <a:off x="2927648" y="171388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http://www.carmondo.de/blog/wp-content/uploads/2009/02/ekla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13" y="1695451"/>
            <a:ext cx="462915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ouée 4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/>
          <a:stretch/>
        </p:blipFill>
        <p:spPr bwMode="auto">
          <a:xfrm>
            <a:off x="3791744" y="1844824"/>
            <a:ext cx="4372128" cy="298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uée 3"/>
          <p:cNvSpPr/>
          <p:nvPr/>
        </p:nvSpPr>
        <p:spPr>
          <a:xfrm>
            <a:off x="2783632" y="457444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kurier.at/images/cfs_landscape_616w_347h/3682346/46-1476851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r="14093"/>
          <a:stretch/>
        </p:blipFill>
        <p:spPr bwMode="auto">
          <a:xfrm>
            <a:off x="3647728" y="1268760"/>
            <a:ext cx="4464496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uée 3"/>
          <p:cNvSpPr/>
          <p:nvPr/>
        </p:nvSpPr>
        <p:spPr>
          <a:xfrm>
            <a:off x="2927648" y="171387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3" y="1557339"/>
            <a:ext cx="42100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ouée 3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3" cstate="print"/>
          <a:srcRect r="12441"/>
          <a:stretch>
            <a:fillRect/>
          </a:stretch>
        </p:blipFill>
        <p:spPr bwMode="auto">
          <a:xfrm>
            <a:off x="4151314" y="1341438"/>
            <a:ext cx="4321175" cy="328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ouée 3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3" cstate="print"/>
          <a:srcRect b="10638"/>
          <a:stretch>
            <a:fillRect/>
          </a:stretch>
        </p:blipFill>
        <p:spPr bwMode="auto">
          <a:xfrm>
            <a:off x="4295775" y="1773238"/>
            <a:ext cx="4248150" cy="26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ouée 3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3" y="1557339"/>
            <a:ext cx="42100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087938" y="5157789"/>
            <a:ext cx="23034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</a:t>
            </a:r>
          </a:p>
        </p:txBody>
      </p:sp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2504" y="0"/>
            <a:ext cx="1495997" cy="14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8439" y="1484313"/>
            <a:ext cx="4537075" cy="302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ouée 5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ORTMITT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3952" y="177281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2656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HÖT GUT ZU!</a:t>
            </a:r>
          </a:p>
          <a:p>
            <a:pPr algn="ctr">
              <a:defRPr/>
            </a:pP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WELCHES </a:t>
            </a:r>
            <a:r>
              <a:rPr lang="fr-F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TRANSPORTmittel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BENUTZT DIE PERSON?</a:t>
            </a:r>
            <a:endParaRPr lang="fr-F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1384" y="2789097"/>
            <a:ext cx="921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Person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(masculin)</a:t>
            </a: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445" y="3579625"/>
            <a:ext cx="9073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Person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(neutre)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6300" y="4429930"/>
            <a:ext cx="9634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Person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der … (féminin)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-35371"/>
            <a:ext cx="1141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6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7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04" y="2060848"/>
            <a:ext cx="158417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4403811" y="39330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9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0" descr="schiff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229" y="2748384"/>
            <a:ext cx="208915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Picture 5" descr="http://www.carmondo.de/blog/wp-content/uploads/2009/02/ekla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540" y="2606386"/>
            <a:ext cx="2319338" cy="144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5" cstate="print"/>
          <a:srcRect b="10638"/>
          <a:stretch>
            <a:fillRect/>
          </a:stretch>
        </p:blipFill>
        <p:spPr bwMode="auto">
          <a:xfrm>
            <a:off x="1125090" y="4826289"/>
            <a:ext cx="2154237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6" cstate="print"/>
          <a:srcRect r="12441"/>
          <a:stretch>
            <a:fillRect/>
          </a:stretch>
        </p:blipFill>
        <p:spPr bwMode="auto">
          <a:xfrm>
            <a:off x="4943475" y="2679858"/>
            <a:ext cx="2016125" cy="153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7" cstate="print"/>
          <a:srcRect t="8226"/>
          <a:stretch>
            <a:fillRect/>
          </a:stretch>
        </p:blipFill>
        <p:spPr bwMode="auto">
          <a:xfrm>
            <a:off x="1427137" y="200820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672557" y="241699"/>
            <a:ext cx="2379663" cy="158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9" cstate="print"/>
          <a:srcRect b="13892"/>
          <a:stretch>
            <a:fillRect/>
          </a:stretch>
        </p:blipFill>
        <p:spPr bwMode="auto">
          <a:xfrm>
            <a:off x="8471817" y="314725"/>
            <a:ext cx="2341562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1376337" y="1960167"/>
            <a:ext cx="2305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08102" y="2006006"/>
            <a:ext cx="2305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Bus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50323" y="1960166"/>
            <a:ext cx="3384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27054" y="4221164"/>
            <a:ext cx="2305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Fahrrad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17073" y="4221164"/>
            <a:ext cx="23034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Schiff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7408" y="6262146"/>
            <a:ext cx="2620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Flugzeug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67808" y="6203685"/>
            <a:ext cx="3223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Straßenbahn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9934" y="4186242"/>
            <a:ext cx="33845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Taxi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328248" y="6194714"/>
            <a:ext cx="3223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U-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 descr="Bil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798020"/>
            <a:ext cx="2533263" cy="142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mage.kurier.at/images/cfs_landscape_616w_347h/3682346/46-1476851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08" y="4769793"/>
            <a:ext cx="2412589" cy="135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1"/>
          <p:cNvSpPr txBox="1">
            <a:spLocks noChangeArrowheads="1"/>
          </p:cNvSpPr>
          <p:nvPr/>
        </p:nvSpPr>
        <p:spPr bwMode="auto">
          <a:xfrm>
            <a:off x="1631504" y="472750"/>
            <a:ext cx="1056049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err="1">
                <a:sym typeface="Wingdings" pitchFamily="2" charset="2"/>
              </a:rPr>
              <a:t>schnell</a:t>
            </a:r>
            <a:r>
              <a:rPr lang="fr-FR" sz="2000" dirty="0">
                <a:sym typeface="Wingdings" pitchFamily="2" charset="2"/>
              </a:rPr>
              <a:t>	</a:t>
            </a:r>
            <a:r>
              <a:rPr lang="fr-FR" sz="2000" dirty="0" smtClean="0">
                <a:sym typeface="Wingdings" pitchFamily="2" charset="2"/>
              </a:rPr>
              <a:t>		</a:t>
            </a:r>
            <a:r>
              <a:rPr lang="fr-FR" sz="2000" dirty="0">
                <a:sym typeface="Wingdings" pitchFamily="2" charset="2"/>
              </a:rPr>
              <a:t>			 	</a:t>
            </a:r>
            <a:r>
              <a:rPr lang="fr-FR" sz="2000" dirty="0" smtClean="0">
                <a:sym typeface="Wingdings" pitchFamily="2" charset="2"/>
              </a:rPr>
              <a:t>lent</a:t>
            </a:r>
            <a:endParaRPr lang="fr-FR" sz="2000" dirty="0">
              <a:sym typeface="Wingdings" pitchFamily="2" charset="2"/>
            </a:endParaRPr>
          </a:p>
          <a:p>
            <a:endParaRPr lang="fr-FR" sz="2000" dirty="0">
              <a:sym typeface="Wingdings" pitchFamily="2" charset="2"/>
            </a:endParaRPr>
          </a:p>
          <a:p>
            <a:r>
              <a:rPr lang="fr-FR" sz="2000" dirty="0" err="1">
                <a:sym typeface="Wingdings" pitchFamily="2" charset="2"/>
              </a:rPr>
              <a:t>l</a:t>
            </a:r>
            <a:r>
              <a:rPr lang="fr-FR" sz="2000" dirty="0" err="1" smtClean="0">
                <a:sym typeface="Wingdings" pitchFamily="2" charset="2"/>
              </a:rPr>
              <a:t>angsam</a:t>
            </a:r>
            <a:r>
              <a:rPr lang="fr-FR" sz="2000" dirty="0">
                <a:sym typeface="Wingdings" pitchFamily="2" charset="2"/>
              </a:rPr>
              <a:t>	</a:t>
            </a:r>
            <a:r>
              <a:rPr lang="fr-FR" sz="2000" dirty="0" smtClean="0">
                <a:sym typeface="Wingdings" pitchFamily="2" charset="2"/>
              </a:rPr>
              <a:t>	</a:t>
            </a:r>
            <a:r>
              <a:rPr lang="fr-FR" sz="2000" dirty="0">
                <a:sym typeface="Wingdings" pitchFamily="2" charset="2"/>
              </a:rPr>
              <a:t>			  	rapide</a:t>
            </a:r>
          </a:p>
          <a:p>
            <a:endParaRPr lang="fr-FR" sz="2000" dirty="0">
              <a:sym typeface="Wingdings" pitchFamily="2" charset="2"/>
            </a:endParaRPr>
          </a:p>
          <a:p>
            <a:r>
              <a:rPr lang="fr-FR" sz="2000" dirty="0" err="1">
                <a:sym typeface="Wingdings" pitchFamily="2" charset="2"/>
              </a:rPr>
              <a:t>teuer</a:t>
            </a:r>
            <a:r>
              <a:rPr lang="fr-FR" sz="2000" dirty="0">
                <a:sym typeface="Wingdings" pitchFamily="2" charset="2"/>
              </a:rPr>
              <a:t>		</a:t>
            </a:r>
            <a:r>
              <a:rPr lang="fr-FR" sz="2000" dirty="0" smtClean="0">
                <a:sym typeface="Wingdings" pitchFamily="2" charset="2"/>
              </a:rPr>
              <a:t>	</a:t>
            </a:r>
            <a:r>
              <a:rPr lang="fr-FR" sz="2000" dirty="0">
                <a:sym typeface="Wingdings" pitchFamily="2" charset="2"/>
              </a:rPr>
              <a:t>			  	bon marché</a:t>
            </a:r>
          </a:p>
          <a:p>
            <a:endParaRPr lang="fr-FR" sz="2000" dirty="0">
              <a:sym typeface="Wingdings" pitchFamily="2" charset="2"/>
            </a:endParaRPr>
          </a:p>
          <a:p>
            <a:r>
              <a:rPr lang="fr-FR" sz="2000" dirty="0" err="1">
                <a:sym typeface="Wingdings" pitchFamily="2" charset="2"/>
              </a:rPr>
              <a:t>billig</a:t>
            </a:r>
            <a:r>
              <a:rPr lang="fr-FR" sz="2000" dirty="0">
                <a:sym typeface="Wingdings" pitchFamily="2" charset="2"/>
              </a:rPr>
              <a:t>		</a:t>
            </a:r>
            <a:r>
              <a:rPr lang="fr-FR" sz="2000" dirty="0" smtClean="0">
                <a:sym typeface="Wingdings" pitchFamily="2" charset="2"/>
              </a:rPr>
              <a:t>	</a:t>
            </a:r>
            <a:r>
              <a:rPr lang="fr-FR" sz="2000" dirty="0">
                <a:sym typeface="Wingdings" pitchFamily="2" charset="2"/>
              </a:rPr>
              <a:t>			  	</a:t>
            </a:r>
            <a:r>
              <a:rPr lang="fr-FR" sz="2000" dirty="0" smtClean="0">
                <a:sym typeface="Wingdings" pitchFamily="2" charset="2"/>
              </a:rPr>
              <a:t>pratique</a:t>
            </a:r>
            <a:endParaRPr lang="fr-FR" sz="2000" dirty="0">
              <a:sym typeface="Wingdings" pitchFamily="2" charset="2"/>
            </a:endParaRPr>
          </a:p>
          <a:p>
            <a:endParaRPr lang="fr-FR" sz="2000" dirty="0">
              <a:sym typeface="Wingdings" pitchFamily="2" charset="2"/>
            </a:endParaRPr>
          </a:p>
          <a:p>
            <a:r>
              <a:rPr lang="fr-FR" sz="2000" dirty="0" err="1">
                <a:sym typeface="Wingdings" pitchFamily="2" charset="2"/>
              </a:rPr>
              <a:t>p</a:t>
            </a:r>
            <a:r>
              <a:rPr lang="fr-FR" sz="2000" dirty="0" err="1" smtClean="0">
                <a:sym typeface="Wingdings" pitchFamily="2" charset="2"/>
              </a:rPr>
              <a:t>raktisch</a:t>
            </a:r>
            <a:r>
              <a:rPr lang="fr-FR" sz="2000" dirty="0" smtClean="0">
                <a:sym typeface="Wingdings" pitchFamily="2" charset="2"/>
              </a:rPr>
              <a:t>		</a:t>
            </a:r>
            <a:r>
              <a:rPr lang="fr-FR" sz="2000" dirty="0">
                <a:sym typeface="Wingdings" pitchFamily="2" charset="2"/>
              </a:rPr>
              <a:t>			  	</a:t>
            </a:r>
            <a:r>
              <a:rPr lang="fr-FR" sz="2000" dirty="0" smtClean="0">
                <a:sym typeface="Wingdings" pitchFamily="2" charset="2"/>
              </a:rPr>
              <a:t>cher</a:t>
            </a:r>
            <a:endParaRPr lang="fr-FR" sz="2000" dirty="0">
              <a:sym typeface="Wingdings" pitchFamily="2" charset="2"/>
            </a:endParaRPr>
          </a:p>
          <a:p>
            <a:endParaRPr lang="fr-FR" sz="2000" dirty="0">
              <a:sym typeface="Wingdings" pitchFamily="2" charset="2"/>
            </a:endParaRPr>
          </a:p>
          <a:p>
            <a:r>
              <a:rPr lang="fr-FR" sz="2000" dirty="0" err="1">
                <a:sym typeface="Wingdings" pitchFamily="2" charset="2"/>
              </a:rPr>
              <a:t>angenehm</a:t>
            </a:r>
            <a:r>
              <a:rPr lang="fr-FR" sz="2000" dirty="0">
                <a:sym typeface="Wingdings" pitchFamily="2" charset="2"/>
              </a:rPr>
              <a:t>	</a:t>
            </a:r>
            <a:r>
              <a:rPr lang="fr-FR" sz="2000" dirty="0" smtClean="0">
                <a:sym typeface="Wingdings" pitchFamily="2" charset="2"/>
              </a:rPr>
              <a:t>	</a:t>
            </a:r>
            <a:r>
              <a:rPr lang="fr-FR" sz="2000" dirty="0">
                <a:sym typeface="Wingdings" pitchFamily="2" charset="2"/>
              </a:rPr>
              <a:t>			  </a:t>
            </a:r>
            <a:r>
              <a:rPr lang="fr-FR" sz="2000" dirty="0" smtClean="0">
                <a:sym typeface="Wingdings" pitchFamily="2" charset="2"/>
              </a:rPr>
              <a:t>	respectueux de l’environnement</a:t>
            </a:r>
            <a:endParaRPr lang="fr-FR" sz="2000" dirty="0">
              <a:sym typeface="Wingdings" pitchFamily="2" charset="2"/>
            </a:endParaRPr>
          </a:p>
          <a:p>
            <a:endParaRPr lang="fr-FR" sz="2000" dirty="0">
              <a:sym typeface="Wingdings" pitchFamily="2" charset="2"/>
            </a:endParaRPr>
          </a:p>
          <a:p>
            <a:r>
              <a:rPr lang="fr-FR" sz="2000" dirty="0" err="1" smtClean="0">
                <a:sym typeface="Wingdings" pitchFamily="2" charset="2"/>
              </a:rPr>
              <a:t>umweltfreundlich</a:t>
            </a:r>
            <a:r>
              <a:rPr lang="fr-FR" sz="2000" dirty="0" smtClean="0">
                <a:sym typeface="Wingdings" pitchFamily="2" charset="2"/>
              </a:rPr>
              <a:t>	</a:t>
            </a:r>
            <a:r>
              <a:rPr lang="fr-FR" sz="2000" dirty="0">
                <a:sym typeface="Wingdings" pitchFamily="2" charset="2"/>
              </a:rPr>
              <a:t>			  	</a:t>
            </a:r>
            <a:r>
              <a:rPr lang="fr-FR" sz="2000" dirty="0" smtClean="0">
                <a:sym typeface="Wingdings" pitchFamily="2" charset="2"/>
              </a:rPr>
              <a:t>agréable</a:t>
            </a:r>
          </a:p>
          <a:p>
            <a:endParaRPr lang="fr-FR" sz="2000" dirty="0">
              <a:sym typeface="Wingdings" pitchFamily="2" charset="2"/>
            </a:endParaRPr>
          </a:p>
          <a:p>
            <a:r>
              <a:rPr lang="fr-FR" sz="2000" dirty="0" err="1">
                <a:sym typeface="Wingdings" pitchFamily="2" charset="2"/>
              </a:rPr>
              <a:t>l</a:t>
            </a:r>
            <a:r>
              <a:rPr lang="fr-FR" sz="2000" dirty="0" err="1" smtClean="0">
                <a:sym typeface="Wingdings" pitchFamily="2" charset="2"/>
              </a:rPr>
              <a:t>ustig</a:t>
            </a:r>
            <a:r>
              <a:rPr lang="fr-FR" sz="2000" dirty="0" smtClean="0">
                <a:sym typeface="Wingdings" pitchFamily="2" charset="2"/>
              </a:rPr>
              <a:t>			</a:t>
            </a:r>
            <a:r>
              <a:rPr lang="fr-FR" sz="2000" dirty="0">
                <a:sym typeface="Wingdings" pitchFamily="2" charset="2"/>
              </a:rPr>
              <a:t>			  	</a:t>
            </a:r>
            <a:r>
              <a:rPr lang="fr-FR" sz="2000" dirty="0" smtClean="0">
                <a:sym typeface="Wingdings" pitchFamily="2" charset="2"/>
              </a:rPr>
              <a:t>bon pour la santé</a:t>
            </a:r>
          </a:p>
          <a:p>
            <a:endParaRPr lang="fr-FR" sz="2000" dirty="0">
              <a:sym typeface="Wingdings" pitchFamily="2" charset="2"/>
            </a:endParaRPr>
          </a:p>
          <a:p>
            <a:r>
              <a:rPr lang="fr-FR" sz="2000" dirty="0" err="1" smtClean="0">
                <a:sym typeface="Wingdings" pitchFamily="2" charset="2"/>
              </a:rPr>
              <a:t>anstrengend</a:t>
            </a:r>
            <a:r>
              <a:rPr lang="fr-FR" sz="2000" dirty="0">
                <a:sym typeface="Wingdings" pitchFamily="2" charset="2"/>
              </a:rPr>
              <a:t>		</a:t>
            </a:r>
            <a:r>
              <a:rPr lang="fr-FR" sz="2000" dirty="0" smtClean="0">
                <a:sym typeface="Wingdings" pitchFamily="2" charset="2"/>
              </a:rPr>
              <a:t></a:t>
            </a:r>
            <a:r>
              <a:rPr lang="fr-FR" sz="2000" dirty="0">
                <a:sym typeface="Wingdings" pitchFamily="2" charset="2"/>
              </a:rPr>
              <a:t>			  	</a:t>
            </a:r>
            <a:r>
              <a:rPr lang="fr-FR" sz="2000" dirty="0" smtClean="0">
                <a:sym typeface="Wingdings" pitchFamily="2" charset="2"/>
              </a:rPr>
              <a:t>rigolo</a:t>
            </a:r>
          </a:p>
          <a:p>
            <a:endParaRPr lang="fr-FR" sz="2000" dirty="0">
              <a:sym typeface="Wingdings" pitchFamily="2" charset="2"/>
            </a:endParaRPr>
          </a:p>
          <a:p>
            <a:r>
              <a:rPr lang="fr-FR" sz="2000" dirty="0" err="1">
                <a:sym typeface="Wingdings" pitchFamily="2" charset="2"/>
              </a:rPr>
              <a:t>g</a:t>
            </a:r>
            <a:r>
              <a:rPr lang="fr-FR" sz="2000" dirty="0" err="1" smtClean="0">
                <a:sym typeface="Wingdings" pitchFamily="2" charset="2"/>
              </a:rPr>
              <a:t>esund</a:t>
            </a:r>
            <a:r>
              <a:rPr lang="fr-FR" sz="2000" dirty="0" smtClean="0">
                <a:sym typeface="Wingdings" pitchFamily="2" charset="2"/>
              </a:rPr>
              <a:t>			</a:t>
            </a:r>
            <a:r>
              <a:rPr lang="fr-FR" sz="2000" dirty="0">
                <a:sym typeface="Wingdings" pitchFamily="2" charset="2"/>
              </a:rPr>
              <a:t>			  	</a:t>
            </a:r>
            <a:r>
              <a:rPr lang="fr-FR" sz="2000" dirty="0" smtClean="0">
                <a:sym typeface="Wingdings" pitchFamily="2" charset="2"/>
              </a:rPr>
              <a:t>fatigant</a:t>
            </a:r>
            <a:endParaRPr lang="fr-FR" sz="2000" dirty="0">
              <a:sym typeface="Wingdings" pitchFamily="2" charset="2"/>
            </a:endParaRPr>
          </a:p>
          <a:p>
            <a:r>
              <a:rPr lang="fr-FR" sz="2000" dirty="0">
                <a:sym typeface="Wingdings" pitchFamily="2" charset="2"/>
              </a:rPr>
              <a:t>		</a:t>
            </a:r>
            <a:r>
              <a:rPr lang="fr-FR" sz="2000" dirty="0"/>
              <a:t>	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871864" y="748079"/>
            <a:ext cx="2304256" cy="520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871864" y="620688"/>
            <a:ext cx="2232248" cy="663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871864" y="1988840"/>
            <a:ext cx="230425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871864" y="1844824"/>
            <a:ext cx="2304256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860843" y="2538589"/>
            <a:ext cx="2243269" cy="566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889105" y="3694094"/>
            <a:ext cx="2287015" cy="6446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4891336" y="3694094"/>
            <a:ext cx="2212776" cy="6297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889105" y="4927919"/>
            <a:ext cx="2287015" cy="589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919599" y="5598241"/>
            <a:ext cx="2304256" cy="520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4925346" y="4963923"/>
            <a:ext cx="2250774" cy="1236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8089" y="2420888"/>
            <a:ext cx="701826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Vergleiche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JETZT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fr-F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Die </a:t>
            </a:r>
            <a:r>
              <a:rPr lang="fr-F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TRANSPORTmittel</a:t>
            </a:r>
            <a:r>
              <a:rPr lang="fr-F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2" cstate="print"/>
          <a:srcRect b="13892"/>
          <a:stretch>
            <a:fillRect/>
          </a:stretch>
        </p:blipFill>
        <p:spPr bwMode="auto">
          <a:xfrm>
            <a:off x="2424113" y="2205039"/>
            <a:ext cx="2341562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 t="8226"/>
          <a:stretch>
            <a:fillRect/>
          </a:stretch>
        </p:blipFill>
        <p:spPr bwMode="auto">
          <a:xfrm>
            <a:off x="7215188" y="2205038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32401" y="2781300"/>
            <a:ext cx="165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schnell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9650" y="4724401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Bahn ist schneller als das Auto.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2" cstate="print"/>
          <a:srcRect b="13892"/>
          <a:stretch>
            <a:fillRect/>
          </a:stretch>
        </p:blipFill>
        <p:spPr bwMode="auto">
          <a:xfrm>
            <a:off x="7391401" y="2276475"/>
            <a:ext cx="2341563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 t="8226"/>
          <a:stretch>
            <a:fillRect/>
          </a:stretch>
        </p:blipFill>
        <p:spPr bwMode="auto">
          <a:xfrm>
            <a:off x="2495550" y="2133600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32401" y="2781300"/>
            <a:ext cx="165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9650" y="4724401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ist praktischer als die Bahn.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32401" y="2781300"/>
            <a:ext cx="1871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angenehm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9650" y="4724401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Schiff ist angenehmer als der Bus.</a:t>
            </a:r>
          </a:p>
        </p:txBody>
      </p:sp>
      <p:pic>
        <p:nvPicPr>
          <p:cNvPr id="6" name="Picture 10" descr="schiff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0" y="2420939"/>
            <a:ext cx="208915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64426" y="2276476"/>
            <a:ext cx="2379663" cy="158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2" cstate="print"/>
          <a:srcRect t="8226"/>
          <a:stretch>
            <a:fillRect/>
          </a:stretch>
        </p:blipFill>
        <p:spPr bwMode="auto">
          <a:xfrm>
            <a:off x="7464425" y="2133600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40239" y="2781300"/>
            <a:ext cx="3024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umweltfreundlich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47850" y="4724401"/>
            <a:ext cx="885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Fahrrad ist umweltfreundlicher als das Auto.</a:t>
            </a:r>
          </a:p>
        </p:txBody>
      </p:sp>
      <p:pic>
        <p:nvPicPr>
          <p:cNvPr id="6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3" cstate="print"/>
          <a:srcRect r="12441"/>
          <a:stretch>
            <a:fillRect/>
          </a:stretch>
        </p:blipFill>
        <p:spPr bwMode="auto">
          <a:xfrm>
            <a:off x="2279651" y="2205038"/>
            <a:ext cx="2016125" cy="153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8439" y="1484313"/>
            <a:ext cx="4537075" cy="302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087938" y="5157789"/>
            <a:ext cx="23034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40239" y="2781300"/>
            <a:ext cx="3024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teuer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47850" y="4724401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Flugzeug ist teurer als der Bus.</a:t>
            </a:r>
          </a:p>
        </p:txBody>
      </p:sp>
      <p:pic>
        <p:nvPicPr>
          <p:cNvPr id="7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2" cstate="print"/>
          <a:srcRect b="10638"/>
          <a:stretch>
            <a:fillRect/>
          </a:stretch>
        </p:blipFill>
        <p:spPr bwMode="auto">
          <a:xfrm>
            <a:off x="2927350" y="2349501"/>
            <a:ext cx="21542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04063" y="2205038"/>
            <a:ext cx="2379662" cy="158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32401" y="2781300"/>
            <a:ext cx="1871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langsam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9650" y="4724401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Schiff ist langsamer als das Flugzeug.</a:t>
            </a:r>
          </a:p>
        </p:txBody>
      </p:sp>
      <p:pic>
        <p:nvPicPr>
          <p:cNvPr id="6" name="Picture 10" descr="schiff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0" y="2420939"/>
            <a:ext cx="208915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3" cstate="print"/>
          <a:srcRect b="10638"/>
          <a:stretch>
            <a:fillRect/>
          </a:stretch>
        </p:blipFill>
        <p:spPr bwMode="auto">
          <a:xfrm>
            <a:off x="7391400" y="2420939"/>
            <a:ext cx="21542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600" y="2780928"/>
            <a:ext cx="764664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HAST DU WEITERE IDEEN?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9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0" descr="schiff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3908" y="2674157"/>
            <a:ext cx="208915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Picture 5" descr="http://www.carmondo.de/blog/wp-content/uploads/2009/02/ekla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464" y="2605894"/>
            <a:ext cx="2319338" cy="144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5" cstate="print"/>
          <a:srcRect b="10638"/>
          <a:stretch>
            <a:fillRect/>
          </a:stretch>
        </p:blipFill>
        <p:spPr bwMode="auto">
          <a:xfrm>
            <a:off x="1362745" y="4760408"/>
            <a:ext cx="2154237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6" cstate="print"/>
          <a:srcRect r="12441"/>
          <a:stretch>
            <a:fillRect/>
          </a:stretch>
        </p:blipFill>
        <p:spPr bwMode="auto">
          <a:xfrm>
            <a:off x="5036093" y="2605894"/>
            <a:ext cx="2016125" cy="153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7" cstate="print"/>
          <a:srcRect t="8226"/>
          <a:stretch>
            <a:fillRect/>
          </a:stretch>
        </p:blipFill>
        <p:spPr bwMode="auto">
          <a:xfrm>
            <a:off x="1271464" y="232057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854325" y="242376"/>
            <a:ext cx="2379663" cy="158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9" cstate="print"/>
          <a:srcRect b="13892"/>
          <a:stretch>
            <a:fillRect/>
          </a:stretch>
        </p:blipFill>
        <p:spPr bwMode="auto">
          <a:xfrm>
            <a:off x="8373179" y="315402"/>
            <a:ext cx="2341562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Bil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31" y="4769793"/>
            <a:ext cx="2533263" cy="142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age.kurier.at/images/cfs_landscape_616w_347h/3682346/46-1476851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08" y="4769793"/>
            <a:ext cx="2412589" cy="135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344" y="142876"/>
            <a:ext cx="504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Transportmittel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3392" y="1124744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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Auto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……………………..……..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a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ls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…….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3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3397"/>
            <a:ext cx="1237986" cy="12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344" y="142876"/>
            <a:ext cx="504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Rappel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grammatical 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1344" y="714376"/>
            <a:ext cx="7358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comparatif de supériorité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76413" y="1403351"/>
            <a:ext cx="64627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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Auto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praktisch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Bahn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Pierre\Pictures\Bibliothèque multimédia Microsoft\j04338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7" y="5328970"/>
            <a:ext cx="1240374" cy="124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927351" y="3132139"/>
            <a:ext cx="785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374654" y="3455989"/>
            <a:ext cx="85725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340350" y="3132139"/>
            <a:ext cx="121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27351" y="3743326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jung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374654" y="4068764"/>
            <a:ext cx="85725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340350" y="3743326"/>
            <a:ext cx="1428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40350" y="4392614"/>
            <a:ext cx="150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374654" y="4679950"/>
            <a:ext cx="8572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927351" y="4392614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27350" y="5003801"/>
            <a:ext cx="1168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teuer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355604" y="5292725"/>
            <a:ext cx="8572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340350" y="5040314"/>
            <a:ext cx="150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teur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76414" y="2052639"/>
            <a:ext cx="856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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Rad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fahren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fahren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19936" y="1401762"/>
            <a:ext cx="785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087888" y="2053105"/>
            <a:ext cx="7858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51984" y="1401762"/>
            <a:ext cx="785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24529" y="2053124"/>
            <a:ext cx="7858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927351" y="5688013"/>
            <a:ext cx="12858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024313" y="6011863"/>
            <a:ext cx="8572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340350" y="5688014"/>
            <a:ext cx="150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besser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855403" y="5701513"/>
            <a:ext cx="3857652" cy="655623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810250" y="5143500"/>
            <a:ext cx="357188" cy="35718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682386" y="2048202"/>
            <a:ext cx="785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708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9" grpId="0" animBg="1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9697" y="2708920"/>
            <a:ext cx="55675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 ODER CONTRA?</a:t>
            </a:r>
          </a:p>
        </p:txBody>
      </p:sp>
      <p:pic>
        <p:nvPicPr>
          <p:cNvPr id="3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3" cstate="print"/>
          <a:srcRect b="10638"/>
          <a:stretch>
            <a:fillRect/>
          </a:stretch>
        </p:blipFill>
        <p:spPr bwMode="auto">
          <a:xfrm rot="1541441">
            <a:off x="827389" y="4548773"/>
            <a:ext cx="2154237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4" cstate="print"/>
          <a:srcRect t="8226"/>
          <a:stretch>
            <a:fillRect/>
          </a:stretch>
        </p:blipFill>
        <p:spPr bwMode="auto">
          <a:xfrm rot="20754877">
            <a:off x="1150566" y="588682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5" cstate="print"/>
          <a:srcRect b="13892"/>
          <a:stretch>
            <a:fillRect/>
          </a:stretch>
        </p:blipFill>
        <p:spPr bwMode="auto">
          <a:xfrm rot="1331674">
            <a:off x="8730721" y="776739"/>
            <a:ext cx="2341563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6" cstate="print"/>
          <a:srcRect r="12441"/>
          <a:stretch>
            <a:fillRect/>
          </a:stretch>
        </p:blipFill>
        <p:spPr bwMode="auto">
          <a:xfrm rot="20257730">
            <a:off x="9038894" y="4425776"/>
            <a:ext cx="2016125" cy="15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530027"/>
            <a:ext cx="910605" cy="91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429000"/>
            <a:ext cx="867370" cy="86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 t="8226"/>
          <a:stretch>
            <a:fillRect/>
          </a:stretch>
        </p:blipFill>
        <p:spPr bwMode="auto">
          <a:xfrm>
            <a:off x="480863" y="1054894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4" cstate="print"/>
          <a:srcRect b="13892"/>
          <a:stretch>
            <a:fillRect/>
          </a:stretch>
        </p:blipFill>
        <p:spPr bwMode="auto">
          <a:xfrm>
            <a:off x="474613" y="4437112"/>
            <a:ext cx="2341563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74" y="1858169"/>
            <a:ext cx="910605" cy="91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71" y="548680"/>
            <a:ext cx="867370" cy="86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88" y="5301208"/>
            <a:ext cx="910605" cy="91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85" y="3991719"/>
            <a:ext cx="867370" cy="86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44472" y="0"/>
            <a:ext cx="104298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28400" y="19449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8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74" y="1858169"/>
            <a:ext cx="910605" cy="91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71" y="548680"/>
            <a:ext cx="867370" cy="86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88" y="5301208"/>
            <a:ext cx="910605" cy="91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85" y="3991719"/>
            <a:ext cx="867370" cy="86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5" cstate="print"/>
          <a:srcRect b="10638"/>
          <a:stretch>
            <a:fillRect/>
          </a:stretch>
        </p:blipFill>
        <p:spPr bwMode="auto">
          <a:xfrm>
            <a:off x="551384" y="982365"/>
            <a:ext cx="2154237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6" cstate="print"/>
          <a:srcRect r="12441"/>
          <a:stretch>
            <a:fillRect/>
          </a:stretch>
        </p:blipFill>
        <p:spPr bwMode="auto">
          <a:xfrm>
            <a:off x="689496" y="4425404"/>
            <a:ext cx="2016125" cy="15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0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265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Mit </a:t>
            </a:r>
            <a:r>
              <a:rPr lang="fr-F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welchem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transportmittel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reist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 </a:t>
            </a:r>
            <a:r>
              <a:rPr lang="fr-F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gern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fr-F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1384" y="1484784"/>
            <a:ext cx="921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reise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445" y="2275312"/>
            <a:ext cx="9073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reise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6300" y="3125617"/>
            <a:ext cx="9634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reise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der 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0123" y="4333678"/>
            <a:ext cx="924433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Remarque grammaticale :</a:t>
            </a:r>
          </a:p>
          <a:p>
            <a:pPr>
              <a:defRPr/>
            </a:pP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 préposition 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mit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est toujours suivie d’un                            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aque 3"/>
          <p:cNvSpPr/>
          <p:nvPr/>
        </p:nvSpPr>
        <p:spPr>
          <a:xfrm>
            <a:off x="7392144" y="5149206"/>
            <a:ext cx="1872208" cy="77079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DATIF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4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6" y="1125539"/>
            <a:ext cx="4646613" cy="348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583113" y="5084764"/>
            <a:ext cx="3384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664201" y="836613"/>
            <a:ext cx="936625" cy="18716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35413" y="115888"/>
            <a:ext cx="4176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>
                <a:solidFill>
                  <a:srgbClr val="FF0000"/>
                </a:solidFill>
              </a:rPr>
              <a:t>Inter City Express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184482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95800" y="350100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088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764704"/>
            <a:ext cx="10652760" cy="500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294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24744"/>
            <a:ext cx="10881360" cy="474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35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http://www.carmondo.de/blog/wp-content/uploads/2009/02/ekla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13" y="1695451"/>
            <a:ext cx="462915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5087938" y="5157789"/>
            <a:ext cx="23034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chiff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5" y="1700214"/>
            <a:ext cx="4489450" cy="3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5087938" y="5157789"/>
            <a:ext cx="23034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Schiff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3" cstate="print"/>
          <a:srcRect b="10638"/>
          <a:stretch>
            <a:fillRect/>
          </a:stretch>
        </p:blipFill>
        <p:spPr bwMode="auto">
          <a:xfrm>
            <a:off x="4295775" y="1773238"/>
            <a:ext cx="4248150" cy="26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087939" y="5157789"/>
            <a:ext cx="2663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Flugzeug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3" cstate="print"/>
          <a:srcRect r="12441"/>
          <a:stretch>
            <a:fillRect/>
          </a:stretch>
        </p:blipFill>
        <p:spPr bwMode="auto">
          <a:xfrm>
            <a:off x="4151314" y="1341438"/>
            <a:ext cx="4321175" cy="328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5087938" y="5157789"/>
            <a:ext cx="23034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Fahrrad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55840" y="5157192"/>
            <a:ext cx="3096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Straßenbahn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B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268760"/>
            <a:ext cx="5886961" cy="331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0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Thème10</Template>
  <TotalTime>226</TotalTime>
  <Words>303</Words>
  <Application>Microsoft Office PowerPoint</Application>
  <PresentationFormat>Grand écran</PresentationFormat>
  <Paragraphs>123</Paragraphs>
  <Slides>42</Slides>
  <Notes>29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Cambria</vt:lpstr>
      <vt:lpstr>Comic Sans MS</vt:lpstr>
      <vt:lpstr>Constantia</vt:lpstr>
      <vt:lpstr>HG明朝E</vt:lpstr>
      <vt:lpstr>ＭＳ 明朝</vt:lpstr>
      <vt:lpstr>Wingdings</vt:lpstr>
      <vt:lpstr>Wingdings 3</vt:lpstr>
      <vt:lpstr>Thème10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Timm Düsterhöft</dc:creator>
  <cp:lastModifiedBy>PB</cp:lastModifiedBy>
  <cp:revision>46</cp:revision>
  <dcterms:created xsi:type="dcterms:W3CDTF">2008-11-23T22:12:49Z</dcterms:created>
  <dcterms:modified xsi:type="dcterms:W3CDTF">2022-01-30T10:11:48Z</dcterms:modified>
</cp:coreProperties>
</file>