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69" r:id="rId17"/>
    <p:sldId id="273" r:id="rId18"/>
    <p:sldId id="274" r:id="rId19"/>
    <p:sldId id="271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46"/>
    <p:restoredTop sz="94672"/>
  </p:normalViewPr>
  <p:slideViewPr>
    <p:cSldViewPr snapToGrid="0" snapToObjects="1">
      <p:cViewPr varScale="1">
        <p:scale>
          <a:sx n="109" d="100"/>
          <a:sy n="109" d="100"/>
        </p:scale>
        <p:origin x="9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694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37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84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95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04990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22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479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39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04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5680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15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0B8AE80-8B47-6847-B53B-CD7C96B96E7D}" type="datetimeFigureOut">
              <a:rPr lang="de-DE" smtClean="0"/>
              <a:t>01.03.2022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4423E29-21A1-2248-9CB1-E5ED24E0E3D8}" type="slidenum">
              <a:rPr lang="de-DE" smtClean="0"/>
              <a:t>‹N°›</a:t>
            </a:fld>
            <a:endParaRPr lang="de-DE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769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de/verkehrsschild-verkehrszeichen-6641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de/verkehrsschild-verkehrszeichen-6641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4564B5-D153-D84A-B677-654FA2529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Ein werbespot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959DC3-64E9-5546-AF62-D38337169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1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617B16-ACC6-B14C-8AA5-B40C4A2B3D30}"/>
              </a:ext>
            </a:extLst>
          </p:cNvPr>
          <p:cNvSpPr txBox="1"/>
          <p:nvPr/>
        </p:nvSpPr>
        <p:spPr>
          <a:xfrm>
            <a:off x="3609026" y="708703"/>
            <a:ext cx="497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Sehenswürdigkeit</a:t>
            </a:r>
          </a:p>
        </p:txBody>
      </p:sp>
      <p:pic>
        <p:nvPicPr>
          <p:cNvPr id="3074" name="Picture 2" descr="Attraktionen der Weltreisen, Sehenswürdigkeiten, Sehenswürdigkeiten Clipart  png | PNGEgg">
            <a:extLst>
              <a:ext uri="{FF2B5EF4-FFF2-40B4-BE49-F238E27FC236}">
                <a16:creationId xmlns:a16="http://schemas.microsoft.com/office/drawing/2014/main" id="{21DB18A4-58D7-6E47-AE9F-4F2F655870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71" y="1509131"/>
            <a:ext cx="8453002" cy="49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3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9CFC587-7908-5A41-8DA8-FC00291A6D95}"/>
              </a:ext>
            </a:extLst>
          </p:cNvPr>
          <p:cNvSpPr txBox="1"/>
          <p:nvPr/>
        </p:nvSpPr>
        <p:spPr>
          <a:xfrm>
            <a:off x="3514135" y="192706"/>
            <a:ext cx="497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Einkaufsstraße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2" descr="Datei:Westenhellw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509" y="976642"/>
            <a:ext cx="42672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9CFC587-7908-5A41-8DA8-FC00291A6D95}"/>
              </a:ext>
            </a:extLst>
          </p:cNvPr>
          <p:cNvSpPr txBox="1"/>
          <p:nvPr/>
        </p:nvSpPr>
        <p:spPr>
          <a:xfrm>
            <a:off x="3609026" y="708703"/>
            <a:ext cx="4973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das </a:t>
            </a:r>
            <a:r>
              <a:rPr lang="de-DE" sz="4000" dirty="0" smtClean="0"/>
              <a:t>Museumsquartier</a:t>
            </a:r>
          </a:p>
          <a:p>
            <a:pPr algn="ctr"/>
            <a:r>
              <a:rPr lang="de-DE" sz="4000" dirty="0" smtClean="0"/>
              <a:t>(in Berlin)</a:t>
            </a:r>
            <a:endParaRPr lang="de-DE" sz="4000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618" y="2161538"/>
            <a:ext cx="7762833" cy="43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9CFC587-7908-5A41-8DA8-FC00291A6D95}"/>
              </a:ext>
            </a:extLst>
          </p:cNvPr>
          <p:cNvSpPr txBox="1"/>
          <p:nvPr/>
        </p:nvSpPr>
        <p:spPr>
          <a:xfrm>
            <a:off x="3609026" y="708703"/>
            <a:ext cx="497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Fußgängerzone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278119B2-3692-994B-A942-C2A6956DB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3595" y="1690571"/>
            <a:ext cx="1239989" cy="12399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544" y="1690571"/>
            <a:ext cx="7259628" cy="47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3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B4EA1B-D0A8-964A-BBAF-2D779494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Hör gut zu!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FF543B-5031-C942-B6DB-7814C777D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solidFill>
                  <a:schemeClr val="tx1"/>
                </a:solidFill>
              </a:rPr>
              <a:t>Wofür wirbt dieser Werbespot</a:t>
            </a:r>
            <a:r>
              <a:rPr lang="de-DE" sz="2800" dirty="0" smtClean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r>
              <a:rPr lang="de-DE" sz="280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	 </a:t>
            </a:r>
            <a:r>
              <a:rPr lang="de-DE" sz="2800" dirty="0" smtClean="0">
                <a:solidFill>
                  <a:schemeClr val="tx1"/>
                </a:solidFill>
              </a:rPr>
              <a:t>Er ist ein Werbespot für …</a:t>
            </a:r>
            <a:endParaRPr lang="de-DE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2800" dirty="0">
              <a:solidFill>
                <a:schemeClr val="tx1"/>
              </a:solidFill>
            </a:endParaRPr>
          </a:p>
          <a:p>
            <a:r>
              <a:rPr lang="de-DE" sz="2800" dirty="0">
                <a:solidFill>
                  <a:schemeClr val="tx1"/>
                </a:solidFill>
              </a:rPr>
              <a:t>Welche Wörter erkennst du?</a:t>
            </a:r>
          </a:p>
        </p:txBody>
      </p:sp>
      <p:pic>
        <p:nvPicPr>
          <p:cNvPr id="6" name="EIN WERBESP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9337" y="254367"/>
            <a:ext cx="487363" cy="487363"/>
          </a:xfrm>
          <a:prstGeom prst="rect">
            <a:avLst/>
          </a:prstGeom>
        </p:spPr>
      </p:pic>
      <p:pic>
        <p:nvPicPr>
          <p:cNvPr id="7" name="Picture 2" descr="C:\Users\Pierre\Pictures\Bibliothèque multimédia Microsoft\j04339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72" y="77376"/>
            <a:ext cx="1290351" cy="128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1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37" y="1959461"/>
            <a:ext cx="1389513" cy="13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41011" y="3648973"/>
            <a:ext cx="30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(</a:t>
            </a:r>
            <a:r>
              <a:rPr lang="fr-FR" sz="2400" dirty="0" err="1" smtClean="0"/>
              <a:t>Übungsheft</a:t>
            </a:r>
            <a:r>
              <a:rPr lang="fr-FR" sz="2400" dirty="0" smtClean="0"/>
              <a:t> </a:t>
            </a:r>
            <a:r>
              <a:rPr lang="fr-FR" sz="2400" dirty="0" err="1" smtClean="0"/>
              <a:t>Seite</a:t>
            </a:r>
            <a:r>
              <a:rPr lang="fr-FR" sz="2400" dirty="0" smtClean="0"/>
              <a:t> 26)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108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CB5910-5CBF-8E4B-87A5-E45B89E6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Hör gut zu!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1645FC7-72C5-934D-ADB0-986DCCD7B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544"/>
          <a:stretch/>
        </p:blipFill>
        <p:spPr>
          <a:xfrm>
            <a:off x="1014549" y="2406701"/>
            <a:ext cx="10231765" cy="3692855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F1C5B8F-37A7-1B40-8840-274E97D72450}"/>
              </a:ext>
            </a:extLst>
          </p:cNvPr>
          <p:cNvSpPr txBox="1"/>
          <p:nvPr/>
        </p:nvSpPr>
        <p:spPr>
          <a:xfrm>
            <a:off x="2874874" y="3429000"/>
            <a:ext cx="193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accent5">
                    <a:lumMod val="75000"/>
                  </a:schemeClr>
                </a:solidFill>
              </a:rPr>
              <a:t>Essen und Trinken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6E5B3B-CDA9-2F4A-9F7C-C1B26883CFFD}"/>
              </a:ext>
            </a:extLst>
          </p:cNvPr>
          <p:cNvSpPr txBox="1"/>
          <p:nvPr/>
        </p:nvSpPr>
        <p:spPr>
          <a:xfrm>
            <a:off x="8140599" y="3125462"/>
            <a:ext cx="94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accent5">
                    <a:lumMod val="75000"/>
                  </a:schemeClr>
                </a:solidFill>
              </a:rPr>
              <a:t>Freizeit</a:t>
            </a:r>
          </a:p>
        </p:txBody>
      </p:sp>
      <p:pic>
        <p:nvPicPr>
          <p:cNvPr id="24" name="EIN WERBESP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337" y="2543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5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37" y="1959461"/>
            <a:ext cx="1389513" cy="13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41011" y="3648973"/>
            <a:ext cx="30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(</a:t>
            </a:r>
            <a:r>
              <a:rPr lang="fr-FR" sz="2400" dirty="0" err="1" smtClean="0"/>
              <a:t>Arbeitsblatt</a:t>
            </a:r>
            <a:r>
              <a:rPr lang="fr-FR" sz="2400" dirty="0" smtClean="0"/>
              <a:t>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921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872" y="1578633"/>
            <a:ext cx="8106688" cy="3579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Connecteur droit avec flèche 5"/>
          <p:cNvCxnSpPr/>
          <p:nvPr/>
        </p:nvCxnSpPr>
        <p:spPr>
          <a:xfrm>
            <a:off x="5287992" y="1984075"/>
            <a:ext cx="1518250" cy="2648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287992" y="2510284"/>
            <a:ext cx="1595887" cy="15872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5365629" y="2510284"/>
            <a:ext cx="1518250" cy="5305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5425419" y="3038652"/>
            <a:ext cx="1458460" cy="532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425419" y="1906438"/>
            <a:ext cx="1380823" cy="21954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425419" y="3571336"/>
            <a:ext cx="1380823" cy="11386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54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39793E-B7E8-1F49-9DAD-9D04F981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bist dran!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1FC4F8E3-E620-8642-83FE-D2EB564A4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544"/>
          <a:stretch/>
        </p:blipFill>
        <p:spPr>
          <a:xfrm>
            <a:off x="1361411" y="2286000"/>
            <a:ext cx="9958128" cy="35941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D773C5-42EC-2144-8AFD-A80F643F02AB}"/>
              </a:ext>
            </a:extLst>
          </p:cNvPr>
          <p:cNvSpPr/>
          <p:nvPr/>
        </p:nvSpPr>
        <p:spPr>
          <a:xfrm>
            <a:off x="5676595" y="3247949"/>
            <a:ext cx="1660551" cy="921715"/>
          </a:xfrm>
          <a:prstGeom prst="rect">
            <a:avLst/>
          </a:prstGeom>
          <a:solidFill>
            <a:srgbClr val="FED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11DF15-5978-624E-9AA7-CF53086E4A22}"/>
              </a:ext>
            </a:extLst>
          </p:cNvPr>
          <p:cNvSpPr txBox="1"/>
          <p:nvPr/>
        </p:nvSpPr>
        <p:spPr>
          <a:xfrm>
            <a:off x="3130906" y="3304642"/>
            <a:ext cx="193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accent5">
                    <a:lumMod val="75000"/>
                  </a:schemeClr>
                </a:solidFill>
              </a:rPr>
              <a:t>Essen und Trinken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C056B4-D149-EB43-BBEB-5CE6486C5B45}"/>
              </a:ext>
            </a:extLst>
          </p:cNvPr>
          <p:cNvSpPr txBox="1"/>
          <p:nvPr/>
        </p:nvSpPr>
        <p:spPr>
          <a:xfrm>
            <a:off x="8396631" y="3001104"/>
            <a:ext cx="94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accent5">
                    <a:lumMod val="75000"/>
                  </a:schemeClr>
                </a:solidFill>
              </a:rPr>
              <a:t>Freizeit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C9329F-57E5-9D48-9350-68E123CF7170}"/>
              </a:ext>
            </a:extLst>
          </p:cNvPr>
          <p:cNvSpPr txBox="1"/>
          <p:nvPr/>
        </p:nvSpPr>
        <p:spPr>
          <a:xfrm>
            <a:off x="1026543" y="1220562"/>
            <a:ext cx="10403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Wähl dir eine </a:t>
            </a:r>
            <a:r>
              <a:rPr lang="de-DE" sz="4000" dirty="0" smtClean="0"/>
              <a:t>Stadt </a:t>
            </a:r>
            <a:r>
              <a:rPr lang="de-DE" sz="4000" dirty="0"/>
              <a:t>und fülle den </a:t>
            </a:r>
            <a:r>
              <a:rPr lang="de-DE" sz="4000" dirty="0" err="1" smtClean="0"/>
              <a:t>Wortigel</a:t>
            </a:r>
            <a:r>
              <a:rPr lang="de-DE" sz="4000" dirty="0" smtClean="0"/>
              <a:t> aus!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33987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617B16-ACC6-B14C-8AA5-B40C4A2B3D30}"/>
              </a:ext>
            </a:extLst>
          </p:cNvPr>
          <p:cNvSpPr txBox="1"/>
          <p:nvPr/>
        </p:nvSpPr>
        <p:spPr>
          <a:xfrm>
            <a:off x="3933021" y="19782"/>
            <a:ext cx="3611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der Werbespot</a:t>
            </a:r>
          </a:p>
        </p:txBody>
      </p:sp>
      <p:pic>
        <p:nvPicPr>
          <p:cNvPr id="3" name="Der neue, rein elektrische Audi RS e-tron GT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8096" y="983411"/>
            <a:ext cx="9471476" cy="5327705"/>
          </a:xfrm>
          <a:prstGeom prst="rect">
            <a:avLst/>
          </a:prstGeom>
        </p:spPr>
      </p:pic>
      <p:pic>
        <p:nvPicPr>
          <p:cNvPr id="7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572" y="19782"/>
            <a:ext cx="12144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8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B4EA1B-D0A8-964A-BBAF-2D779494C857}"/>
              </a:ext>
            </a:extLst>
          </p:cNvPr>
          <p:cNvSpPr txBox="1">
            <a:spLocks/>
          </p:cNvSpPr>
          <p:nvPr/>
        </p:nvSpPr>
        <p:spPr>
          <a:xfrm>
            <a:off x="1251678" y="158098"/>
            <a:ext cx="10178322" cy="1492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ROM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FF543B-5031-C942-B6DB-7814C777D99D}"/>
              </a:ext>
            </a:extLst>
          </p:cNvPr>
          <p:cNvSpPr txBox="1">
            <a:spLocks/>
          </p:cNvSpPr>
          <p:nvPr/>
        </p:nvSpPr>
        <p:spPr>
          <a:xfrm>
            <a:off x="1251678" y="1295866"/>
            <a:ext cx="10178322" cy="52879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800" dirty="0" smtClean="0">
                <a:solidFill>
                  <a:schemeClr val="tx1"/>
                </a:solidFill>
              </a:rPr>
              <a:t>Rom </a:t>
            </a:r>
            <a:r>
              <a:rPr lang="de-DE" sz="2800" dirty="0" smtClean="0">
                <a:solidFill>
                  <a:schemeClr val="tx1"/>
                </a:solidFill>
              </a:rPr>
              <a:t>ist …</a:t>
            </a:r>
          </a:p>
          <a:p>
            <a:pPr marL="0" indent="0">
              <a:buNone/>
            </a:pPr>
            <a:endParaRPr lang="de-DE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800" dirty="0" smtClean="0">
                <a:solidFill>
                  <a:schemeClr val="tx1"/>
                </a:solidFill>
              </a:rPr>
              <a:t>In </a:t>
            </a:r>
            <a:r>
              <a:rPr lang="de-DE" sz="2800" dirty="0" smtClean="0">
                <a:solidFill>
                  <a:schemeClr val="tx1"/>
                </a:solidFill>
              </a:rPr>
              <a:t>Rom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smtClean="0">
                <a:solidFill>
                  <a:schemeClr val="tx1"/>
                </a:solidFill>
              </a:rPr>
              <a:t>kann man …</a:t>
            </a:r>
          </a:p>
          <a:p>
            <a:pPr marL="0" indent="0">
              <a:buNone/>
            </a:pPr>
            <a:endParaRPr lang="de-DE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800" dirty="0" smtClean="0">
                <a:solidFill>
                  <a:schemeClr val="tx1"/>
                </a:solidFill>
              </a:rPr>
              <a:t>Man kann auch …</a:t>
            </a:r>
          </a:p>
          <a:p>
            <a:pPr marL="0" indent="0">
              <a:buNone/>
            </a:pPr>
            <a:endParaRPr lang="de-DE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800" smtClean="0">
                <a:solidFill>
                  <a:schemeClr val="tx1"/>
                </a:solidFill>
              </a:rPr>
              <a:t>Rom</a:t>
            </a:r>
            <a:r>
              <a:rPr lang="de-DE" sz="2800" smtClean="0">
                <a:solidFill>
                  <a:schemeClr val="tx1"/>
                </a:solidFill>
              </a:rPr>
              <a:t> </a:t>
            </a:r>
            <a:r>
              <a:rPr lang="de-DE" sz="2800" dirty="0" smtClean="0">
                <a:solidFill>
                  <a:schemeClr val="tx1"/>
                </a:solidFill>
              </a:rPr>
              <a:t>ist bekannt für …</a:t>
            </a:r>
            <a:endParaRPr lang="de-DE" sz="2800" dirty="0">
              <a:solidFill>
                <a:schemeClr val="tx1"/>
              </a:solidFill>
            </a:endParaRPr>
          </a:p>
        </p:txBody>
      </p:sp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381" y="0"/>
            <a:ext cx="1139346" cy="113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2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617B16-ACC6-B14C-8AA5-B40C4A2B3D30}"/>
              </a:ext>
            </a:extLst>
          </p:cNvPr>
          <p:cNvSpPr txBox="1"/>
          <p:nvPr/>
        </p:nvSpPr>
        <p:spPr>
          <a:xfrm>
            <a:off x="4317618" y="701269"/>
            <a:ext cx="326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Reise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2" descr="voy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06" y="1682152"/>
            <a:ext cx="6515269" cy="47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617B16-ACC6-B14C-8AA5-B40C4A2B3D30}"/>
              </a:ext>
            </a:extLst>
          </p:cNvPr>
          <p:cNvSpPr txBox="1"/>
          <p:nvPr/>
        </p:nvSpPr>
        <p:spPr>
          <a:xfrm>
            <a:off x="3609026" y="708703"/>
            <a:ext cx="497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Sehenswürdigkeit</a:t>
            </a:r>
          </a:p>
        </p:txBody>
      </p:sp>
      <p:pic>
        <p:nvPicPr>
          <p:cNvPr id="3074" name="Picture 2" descr="Attraktionen der Weltreisen, Sehenswürdigkeiten, Sehenswürdigkeiten Clipart  png | PNGEgg">
            <a:extLst>
              <a:ext uri="{FF2B5EF4-FFF2-40B4-BE49-F238E27FC236}">
                <a16:creationId xmlns:a16="http://schemas.microsoft.com/office/drawing/2014/main" id="{21DB18A4-58D7-6E47-AE9F-4F2F655870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71" y="1509131"/>
            <a:ext cx="8453002" cy="49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9CFC587-7908-5A41-8DA8-FC00291A6D95}"/>
              </a:ext>
            </a:extLst>
          </p:cNvPr>
          <p:cNvSpPr txBox="1"/>
          <p:nvPr/>
        </p:nvSpPr>
        <p:spPr>
          <a:xfrm>
            <a:off x="3522762" y="113480"/>
            <a:ext cx="497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Einkaufsstraße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Datei:Westenhellw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03" y="976642"/>
            <a:ext cx="42672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99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9CFC587-7908-5A41-8DA8-FC00291A6D95}"/>
              </a:ext>
            </a:extLst>
          </p:cNvPr>
          <p:cNvSpPr txBox="1"/>
          <p:nvPr/>
        </p:nvSpPr>
        <p:spPr>
          <a:xfrm>
            <a:off x="3609026" y="708703"/>
            <a:ext cx="4973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das </a:t>
            </a:r>
            <a:r>
              <a:rPr lang="de-DE" sz="4000" dirty="0" smtClean="0"/>
              <a:t>Museumsquartier (in Berlin)</a:t>
            </a:r>
            <a:endParaRPr lang="de-DE" sz="4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618" y="2161538"/>
            <a:ext cx="7762833" cy="4374169"/>
          </a:xfrm>
          <a:prstGeom prst="rect">
            <a:avLst/>
          </a:prstGeom>
        </p:spPr>
      </p:pic>
      <p:sp>
        <p:nvSpPr>
          <p:cNvPr id="3" name="AutoShape 2" descr="https://www.trace-ta-route.com/wp-content/uploads/2019/05/Berlin-Musees-0-Ile-aux-Musees-2-blog-voyage-Trace-Ta-Rout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065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9CFC587-7908-5A41-8DA8-FC00291A6D95}"/>
              </a:ext>
            </a:extLst>
          </p:cNvPr>
          <p:cNvSpPr txBox="1"/>
          <p:nvPr/>
        </p:nvSpPr>
        <p:spPr>
          <a:xfrm>
            <a:off x="3609026" y="708703"/>
            <a:ext cx="497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Fußgängerzone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78119B2-3692-994B-A942-C2A6956DB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3595" y="1690571"/>
            <a:ext cx="1239989" cy="1239989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544" y="1690571"/>
            <a:ext cx="7259628" cy="47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0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617B16-ACC6-B14C-8AA5-B40C4A2B3D30}"/>
              </a:ext>
            </a:extLst>
          </p:cNvPr>
          <p:cNvSpPr txBox="1"/>
          <p:nvPr/>
        </p:nvSpPr>
        <p:spPr>
          <a:xfrm>
            <a:off x="4317618" y="701269"/>
            <a:ext cx="3663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der Werbespot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34" y="1808029"/>
            <a:ext cx="8199831" cy="4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4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617B16-ACC6-B14C-8AA5-B40C4A2B3D30}"/>
              </a:ext>
            </a:extLst>
          </p:cNvPr>
          <p:cNvSpPr txBox="1"/>
          <p:nvPr/>
        </p:nvSpPr>
        <p:spPr>
          <a:xfrm>
            <a:off x="4317618" y="701269"/>
            <a:ext cx="326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Reise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voy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06" y="1682152"/>
            <a:ext cx="6515269" cy="47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2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{851003E9-C715-FE49-B643-AD3DB117F29B}tf10001071_mac</Template>
  <TotalTime>113</TotalTime>
  <Words>96</Words>
  <Application>Microsoft Office PowerPoint</Application>
  <PresentationFormat>Grand écran</PresentationFormat>
  <Paragraphs>38</Paragraphs>
  <Slides>20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Gill Sans MT</vt:lpstr>
      <vt:lpstr>Impact</vt:lpstr>
      <vt:lpstr>Wingdings 3</vt:lpstr>
      <vt:lpstr>Badge</vt:lpstr>
      <vt:lpstr>Ein werbespot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Hör gut zu!</vt:lpstr>
      <vt:lpstr>Présentation PowerPoint</vt:lpstr>
      <vt:lpstr>Hör gut zu!</vt:lpstr>
      <vt:lpstr>Présentation PowerPoint</vt:lpstr>
      <vt:lpstr>Présentation PowerPoint</vt:lpstr>
      <vt:lpstr>Du bist dran!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werbespot</dc:title>
  <dc:creator>Violaine Bazin</dc:creator>
  <cp:lastModifiedBy>BINET, Pierre</cp:lastModifiedBy>
  <cp:revision>12</cp:revision>
  <dcterms:created xsi:type="dcterms:W3CDTF">2022-01-15T16:16:30Z</dcterms:created>
  <dcterms:modified xsi:type="dcterms:W3CDTF">2022-03-01T08:52:37Z</dcterms:modified>
</cp:coreProperties>
</file>