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2" r:id="rId5"/>
    <p:sldId id="267" r:id="rId6"/>
    <p:sldId id="266" r:id="rId7"/>
    <p:sldId id="263" r:id="rId8"/>
    <p:sldId id="264" r:id="rId9"/>
    <p:sldId id="265" r:id="rId10"/>
    <p:sldId id="257" r:id="rId11"/>
    <p:sldId id="260" r:id="rId12"/>
    <p:sldId id="26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AD047AB-6C0D-49BE-A36F-E83A836A2AB6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C2490F42-543B-4085-988D-569925D898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87286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047AB-6C0D-49BE-A36F-E83A836A2AB6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90F42-543B-4085-988D-569925D898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9075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fld id="{BAD047AB-6C0D-49BE-A36F-E83A836A2AB6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C2490F42-543B-4085-988D-569925D898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4708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047AB-6C0D-49BE-A36F-E83A836A2AB6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90F42-543B-4085-988D-569925D898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71336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047AB-6C0D-49BE-A36F-E83A836A2AB6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fld id="{C2490F42-543B-4085-988D-569925D898E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4266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D047AB-6C0D-49BE-A36F-E83A836A2AB6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C2490F42-543B-4085-988D-569925D898E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9628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D047AB-6C0D-49BE-A36F-E83A836A2AB6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C2490F42-543B-4085-988D-569925D898E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04020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047AB-6C0D-49BE-A36F-E83A836A2AB6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90F42-543B-4085-988D-569925D898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44789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047AB-6C0D-49BE-A36F-E83A836A2AB6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C2490F42-543B-4085-988D-569925D898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30967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047AB-6C0D-49BE-A36F-E83A836A2AB6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90F42-543B-4085-988D-569925D898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90165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fld id="{BAD047AB-6C0D-49BE-A36F-E83A836A2AB6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fld id="{C2490F42-543B-4085-988D-569925D898E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95175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D047AB-6C0D-49BE-A36F-E83A836A2AB6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fld id="{C2490F42-543B-4085-988D-569925D898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00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39065" y="3232562"/>
            <a:ext cx="8636000" cy="1828800"/>
          </a:xfrm>
        </p:spPr>
        <p:txBody>
          <a:bodyPr/>
          <a:lstStyle/>
          <a:p>
            <a:r>
              <a:rPr lang="fr-FR" b="1" dirty="0" smtClean="0">
                <a:solidFill>
                  <a:srgbClr val="F96A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DEM FLOHMARKT</a:t>
            </a:r>
            <a:endParaRPr lang="fr-FR" b="1" dirty="0">
              <a:solidFill>
                <a:srgbClr val="F96A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8" y="793247"/>
            <a:ext cx="6396496" cy="410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719486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67" y="2530701"/>
            <a:ext cx="1379544" cy="137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914085" y="4194084"/>
            <a:ext cx="591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43)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1882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185667"/>
            <a:ext cx="5459345" cy="3860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90552"/>
            <a:ext cx="5311140" cy="33299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6" y="4212770"/>
            <a:ext cx="4282714" cy="2107475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 rot="18363863">
            <a:off x="9246094" y="2321142"/>
            <a:ext cx="532353" cy="559583"/>
          </a:xfrm>
          <a:prstGeom prst="mathPlus">
            <a:avLst/>
          </a:prstGeom>
          <a:solidFill>
            <a:srgbClr val="F96A1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 rot="18363863">
            <a:off x="10078295" y="2671834"/>
            <a:ext cx="532353" cy="559583"/>
          </a:xfrm>
          <a:prstGeom prst="mathPlus">
            <a:avLst/>
          </a:prstGeom>
          <a:solidFill>
            <a:srgbClr val="F96A1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 rot="18363863">
            <a:off x="10111528" y="2951867"/>
            <a:ext cx="532353" cy="559583"/>
          </a:xfrm>
          <a:prstGeom prst="mathPlus">
            <a:avLst/>
          </a:prstGeom>
          <a:solidFill>
            <a:srgbClr val="F96A1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 rot="18363863">
            <a:off x="9320489" y="3320347"/>
            <a:ext cx="532353" cy="559583"/>
          </a:xfrm>
          <a:prstGeom prst="mathPlus">
            <a:avLst/>
          </a:prstGeom>
          <a:solidFill>
            <a:srgbClr val="F96A1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 rot="18363863">
            <a:off x="10102840" y="3559797"/>
            <a:ext cx="532353" cy="559583"/>
          </a:xfrm>
          <a:prstGeom prst="mathPlus">
            <a:avLst/>
          </a:prstGeom>
          <a:solidFill>
            <a:srgbClr val="F96A1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 rot="18363863">
            <a:off x="10142475" y="3932908"/>
            <a:ext cx="532353" cy="559583"/>
          </a:xfrm>
          <a:prstGeom prst="mathPlus">
            <a:avLst/>
          </a:prstGeom>
          <a:solidFill>
            <a:srgbClr val="F96A1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592054">
            <a:off x="2763735" y="5148041"/>
            <a:ext cx="153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96A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Euro</a:t>
            </a:r>
            <a:endParaRPr lang="fr-FR" sz="2800" b="1" dirty="0">
              <a:solidFill>
                <a:srgbClr val="F96A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8730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624457"/>
            <a:ext cx="10672323" cy="5233543"/>
          </a:xfrm>
          <a:prstGeom prst="rect">
            <a:avLst/>
          </a:prstGeom>
        </p:spPr>
      </p:pic>
      <p:pic>
        <p:nvPicPr>
          <p:cNvPr id="4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861" y="-136188"/>
            <a:ext cx="1603139" cy="160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4777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kaufst</a:t>
            </a:r>
            <a:r>
              <a:rPr lang="fr-FR" dirty="0" smtClean="0"/>
              <a:t> du </a:t>
            </a:r>
            <a:r>
              <a:rPr lang="fr-FR" dirty="0" err="1" smtClean="0"/>
              <a:t>auf</a:t>
            </a:r>
            <a:r>
              <a:rPr lang="fr-FR" dirty="0" smtClean="0"/>
              <a:t> </a:t>
            </a:r>
            <a:r>
              <a:rPr lang="fr-FR" dirty="0" err="1" smtClean="0"/>
              <a:t>dem</a:t>
            </a:r>
            <a:r>
              <a:rPr lang="fr-FR" dirty="0" smtClean="0"/>
              <a:t> </a:t>
            </a:r>
            <a:r>
              <a:rPr lang="fr-FR" dirty="0" err="1" smtClean="0"/>
              <a:t>Flohmarkt</a:t>
            </a:r>
            <a:r>
              <a:rPr lang="fr-FR" dirty="0" smtClean="0"/>
              <a:t>? </a:t>
            </a:r>
            <a:r>
              <a:rPr lang="fr-FR" dirty="0" err="1" smtClean="0"/>
              <a:t>Warum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05" y="1732140"/>
            <a:ext cx="6280895" cy="4033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104339" y="6016600"/>
            <a:ext cx="591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Flohmarkt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0920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66988" y="1027176"/>
            <a:ext cx="125717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	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	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6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		 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		       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  	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Familienname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49" name="Picture 1" descr="j04406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4965" r="4915" b="5721"/>
          <a:stretch>
            <a:fillRect/>
          </a:stretch>
        </p:blipFill>
        <p:spPr bwMode="auto">
          <a:xfrm>
            <a:off x="1297506" y="2099863"/>
            <a:ext cx="802665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04405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>
            <a:fillRect/>
          </a:stretch>
        </p:blipFill>
        <p:spPr bwMode="auto">
          <a:xfrm>
            <a:off x="9468122" y="2067078"/>
            <a:ext cx="708083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04406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5713" r="5067" b="5374"/>
          <a:stretch>
            <a:fillRect/>
          </a:stretch>
        </p:blipFill>
        <p:spPr bwMode="auto">
          <a:xfrm>
            <a:off x="4066995" y="2099863"/>
            <a:ext cx="820558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04404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523"/>
          <a:stretch>
            <a:fillRect/>
          </a:stretch>
        </p:blipFill>
        <p:spPr bwMode="auto">
          <a:xfrm>
            <a:off x="7157510" y="2099863"/>
            <a:ext cx="690190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518283" y="297224"/>
            <a:ext cx="4021060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26161" y="323646"/>
            <a:ext cx="351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Flohmarkt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UF DEM FLOHMARK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32523" y="978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156" y="1977798"/>
            <a:ext cx="2090601" cy="23638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138" y="2860768"/>
            <a:ext cx="2606266" cy="12726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4616" y="2549069"/>
            <a:ext cx="3079943" cy="20516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462" y="2315183"/>
            <a:ext cx="1513608" cy="2363821"/>
          </a:xfrm>
          <a:prstGeom prst="rect">
            <a:avLst/>
          </a:prstGeom>
        </p:spPr>
      </p:pic>
      <p:sp>
        <p:nvSpPr>
          <p:cNvPr id="9" name="Légende encadrée avec une bordure 1 8"/>
          <p:cNvSpPr/>
          <p:nvPr/>
        </p:nvSpPr>
        <p:spPr>
          <a:xfrm rot="5400000">
            <a:off x="5544078" y="4660270"/>
            <a:ext cx="1297021" cy="1070043"/>
          </a:xfrm>
          <a:prstGeom prst="accentBorderCallout1">
            <a:avLst>
              <a:gd name="adj1" fmla="val 18750"/>
              <a:gd name="adj2" fmla="val -8333"/>
              <a:gd name="adj3" fmla="val 40681"/>
              <a:gd name="adj4" fmla="val -537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égende encadrée avec une bordure 1 10"/>
          <p:cNvSpPr/>
          <p:nvPr/>
        </p:nvSpPr>
        <p:spPr>
          <a:xfrm rot="5400000">
            <a:off x="10036901" y="5392363"/>
            <a:ext cx="1297021" cy="1070043"/>
          </a:xfrm>
          <a:prstGeom prst="accentBorderCallout1">
            <a:avLst>
              <a:gd name="adj1" fmla="val 18750"/>
              <a:gd name="adj2" fmla="val -8333"/>
              <a:gd name="adj3" fmla="val 40681"/>
              <a:gd name="adj4" fmla="val -537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égende encadrée avec une bordure 1 11"/>
          <p:cNvSpPr/>
          <p:nvPr/>
        </p:nvSpPr>
        <p:spPr>
          <a:xfrm rot="5400000">
            <a:off x="1485089" y="5395607"/>
            <a:ext cx="1297021" cy="1070043"/>
          </a:xfrm>
          <a:prstGeom prst="accentBorderCallout1">
            <a:avLst>
              <a:gd name="adj1" fmla="val 18750"/>
              <a:gd name="adj2" fmla="val -8333"/>
              <a:gd name="adj3" fmla="val 40681"/>
              <a:gd name="adj4" fmla="val -537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lus 12"/>
          <p:cNvSpPr/>
          <p:nvPr/>
        </p:nvSpPr>
        <p:spPr>
          <a:xfrm>
            <a:off x="5898201" y="3108085"/>
            <a:ext cx="680937" cy="7003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816864" y="228600"/>
            <a:ext cx="108712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kosten</a:t>
            </a:r>
            <a:r>
              <a:rPr lang="fr-FR" dirty="0" smtClean="0"/>
              <a:t> </a:t>
            </a:r>
            <a:r>
              <a:rPr lang="fr-FR" dirty="0" err="1" smtClean="0"/>
              <a:t>folgende</a:t>
            </a:r>
            <a:r>
              <a:rPr lang="fr-FR" dirty="0" smtClean="0"/>
              <a:t> </a:t>
            </a:r>
            <a:r>
              <a:rPr lang="fr-FR" dirty="0" err="1" smtClean="0"/>
              <a:t>Sachen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5" name="AUF DEM FLOHMARK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32523" y="978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279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816864" y="228600"/>
            <a:ext cx="108712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FR" dirty="0" err="1" smtClean="0"/>
              <a:t>Für</a:t>
            </a:r>
            <a:r>
              <a:rPr lang="fr-FR" dirty="0" smtClean="0"/>
              <a:t> </a:t>
            </a:r>
            <a:r>
              <a:rPr lang="fr-FR" dirty="0" err="1" smtClean="0"/>
              <a:t>wen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die </a:t>
            </a:r>
            <a:r>
              <a:rPr lang="fr-FR" dirty="0" err="1" smtClean="0"/>
              <a:t>Mütze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5" name="AUF DEM FLOHMARK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32523" y="97893"/>
            <a:ext cx="487363" cy="48736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826535" y="2896928"/>
            <a:ext cx="78441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Mütze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für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den Opa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für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Bruder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	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für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Mutter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	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für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 Oma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	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für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Emilias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Schwester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	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für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Emilia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lus 17"/>
          <p:cNvSpPr/>
          <p:nvPr/>
        </p:nvSpPr>
        <p:spPr>
          <a:xfrm rot="18363863">
            <a:off x="5571640" y="5015355"/>
            <a:ext cx="532353" cy="559583"/>
          </a:xfrm>
          <a:prstGeom prst="mathPlus">
            <a:avLst/>
          </a:prstGeom>
          <a:solidFill>
            <a:srgbClr val="F96A1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77" y="3022827"/>
            <a:ext cx="2090601" cy="23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88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13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816864" y="228600"/>
            <a:ext cx="108712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FR" dirty="0" err="1" smtClean="0"/>
              <a:t>Für</a:t>
            </a:r>
            <a:r>
              <a:rPr lang="fr-FR" dirty="0" smtClean="0"/>
              <a:t> </a:t>
            </a:r>
            <a:r>
              <a:rPr lang="fr-FR" dirty="0" err="1" smtClean="0"/>
              <a:t>wen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die </a:t>
            </a:r>
            <a:r>
              <a:rPr lang="fr-FR" dirty="0" err="1" smtClean="0"/>
              <a:t>Uhr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5" name="AUF DEM FLOHMARK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32523" y="97893"/>
            <a:ext cx="487363" cy="48736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826535" y="2896928"/>
            <a:ext cx="78441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für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den Opa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für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Bruder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	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für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Mutter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	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für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 Oma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	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für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Schwester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	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für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Onkel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64" y="3025476"/>
            <a:ext cx="1513608" cy="2363821"/>
          </a:xfrm>
          <a:prstGeom prst="rect">
            <a:avLst/>
          </a:prstGeom>
        </p:spPr>
      </p:pic>
      <p:sp>
        <p:nvSpPr>
          <p:cNvPr id="18" name="Plus 17"/>
          <p:cNvSpPr/>
          <p:nvPr/>
        </p:nvSpPr>
        <p:spPr>
          <a:xfrm rot="18363863">
            <a:off x="5531343" y="4174434"/>
            <a:ext cx="532353" cy="559583"/>
          </a:xfrm>
          <a:prstGeom prst="mathPlus">
            <a:avLst/>
          </a:prstGeom>
          <a:solidFill>
            <a:srgbClr val="F96A1B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944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13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62" y="2315183"/>
            <a:ext cx="1513608" cy="2363821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816864" y="228600"/>
            <a:ext cx="108712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kosten</a:t>
            </a:r>
            <a:r>
              <a:rPr lang="fr-FR" dirty="0" smtClean="0"/>
              <a:t> </a:t>
            </a:r>
            <a:r>
              <a:rPr lang="fr-FR" dirty="0" err="1" smtClean="0"/>
              <a:t>folgende</a:t>
            </a:r>
            <a:r>
              <a:rPr lang="fr-FR" dirty="0" smtClean="0"/>
              <a:t> </a:t>
            </a:r>
            <a:r>
              <a:rPr lang="fr-FR" dirty="0" err="1" smtClean="0"/>
              <a:t>Sachen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826536" y="2896928"/>
            <a:ext cx="5919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kostet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………. €.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886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816864" y="228600"/>
            <a:ext cx="108712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kosten</a:t>
            </a:r>
            <a:r>
              <a:rPr lang="fr-FR" dirty="0" smtClean="0"/>
              <a:t> </a:t>
            </a:r>
            <a:r>
              <a:rPr lang="fr-FR" dirty="0" err="1" smtClean="0"/>
              <a:t>folgende</a:t>
            </a:r>
            <a:r>
              <a:rPr lang="fr-FR" dirty="0" smtClean="0"/>
              <a:t> </a:t>
            </a:r>
            <a:r>
              <a:rPr lang="fr-FR" dirty="0" err="1" smtClean="0"/>
              <a:t>Sachen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826536" y="2896928"/>
            <a:ext cx="8661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rote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Mütze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Sonnenbrille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………. €.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22" y="1617874"/>
            <a:ext cx="2090601" cy="23638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7" y="3981695"/>
            <a:ext cx="2606266" cy="12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87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816864" y="228600"/>
            <a:ext cx="108712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kosten</a:t>
            </a:r>
            <a:r>
              <a:rPr lang="fr-FR" dirty="0" smtClean="0"/>
              <a:t> </a:t>
            </a:r>
            <a:r>
              <a:rPr lang="fr-FR" dirty="0" err="1" smtClean="0"/>
              <a:t>folgende</a:t>
            </a:r>
            <a:r>
              <a:rPr lang="fr-FR" dirty="0" smtClean="0"/>
              <a:t> </a:t>
            </a:r>
            <a:r>
              <a:rPr lang="fr-FR" dirty="0" err="1" smtClean="0"/>
              <a:t>Sachen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826536" y="2896928"/>
            <a:ext cx="5919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kostet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………. €.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731" y="2563579"/>
            <a:ext cx="3079943" cy="205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937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20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0" id="{24BF52D0-8A1D-4E60-8E33-938DEA1DF3A3}" vid="{D7961B6F-26F0-499B-837A-ED742CD24D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</Template>
  <TotalTime>40</TotalTime>
  <Words>141</Words>
  <Application>Microsoft Office PowerPoint</Application>
  <PresentationFormat>Grand écran</PresentationFormat>
  <Paragraphs>54</Paragraphs>
  <Slides>12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 Unicode MS</vt:lpstr>
      <vt:lpstr>Calibri</vt:lpstr>
      <vt:lpstr>Cambria</vt:lpstr>
      <vt:lpstr>Times New Roman</vt:lpstr>
      <vt:lpstr>Wingdings</vt:lpstr>
      <vt:lpstr>Wingdings 2</vt:lpstr>
      <vt:lpstr>Wingdings 3</vt:lpstr>
      <vt:lpstr>Thème20</vt:lpstr>
      <vt:lpstr>AUF DEM FLOHMARKT</vt:lpstr>
      <vt:lpstr>Was kaufst du auf dem Flohmarkt? Warum?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 DEM FLOHMARKT</dc:title>
  <dc:creator>PB</dc:creator>
  <cp:lastModifiedBy>PB</cp:lastModifiedBy>
  <cp:revision>8</cp:revision>
  <dcterms:created xsi:type="dcterms:W3CDTF">2022-01-03T15:04:09Z</dcterms:created>
  <dcterms:modified xsi:type="dcterms:W3CDTF">2022-01-03T15:52:07Z</dcterms:modified>
</cp:coreProperties>
</file>