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21" r:id="rId2"/>
  </p:sldMasterIdLst>
  <p:sldIdLst>
    <p:sldId id="256" r:id="rId3"/>
    <p:sldId id="285" r:id="rId4"/>
    <p:sldId id="281" r:id="rId5"/>
    <p:sldId id="287" r:id="rId6"/>
    <p:sldId id="28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A5"/>
    <a:srgbClr val="ADA590"/>
    <a:srgbClr val="969690"/>
    <a:srgbClr val="E8BE20"/>
    <a:srgbClr val="EC7E2B"/>
    <a:srgbClr val="23B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Folie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678518" y="836614"/>
            <a:ext cx="9023349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71434" y="3357563"/>
            <a:ext cx="670983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086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086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1186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REMARQUE 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8510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50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963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3429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27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67" r="36180"/>
          <a:stretch/>
        </p:blipFill>
        <p:spPr>
          <a:xfrm>
            <a:off x="598" y="0"/>
            <a:ext cx="1294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7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236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‹N°›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527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289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027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13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olie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765176"/>
            <a:ext cx="78740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jpg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344" y="1916832"/>
            <a:ext cx="6805856" cy="25603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ÜBERRASCHUNGSPARTY</a:t>
            </a:r>
            <a:endParaRPr lang="de-DE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5" r="21925"/>
          <a:stretch>
            <a:fillRect/>
          </a:stretch>
        </p:blipFill>
        <p:spPr>
          <a:xfrm>
            <a:off x="6585782" y="-99392"/>
            <a:ext cx="5606219" cy="705678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344" y="2492896"/>
            <a:ext cx="6805856" cy="256032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THEO UND ELLA ORGANISIEREN EINE PARTY zu Billys GEBURTSTAG.</a:t>
            </a:r>
            <a:b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de-DE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HIER IST IHRE GÄSTELISTE!</a:t>
            </a:r>
            <a:endParaRPr lang="de-DE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5" r="21925"/>
          <a:stretch>
            <a:fillRect/>
          </a:stretch>
        </p:blipFill>
        <p:spPr>
          <a:xfrm>
            <a:off x="6585782" y="-99392"/>
            <a:ext cx="5606219" cy="7056784"/>
          </a:xfrm>
        </p:spPr>
      </p:pic>
    </p:spTree>
    <p:extLst>
      <p:ext uri="{BB962C8B-B14F-4D97-AF65-F5344CB8AC3E}">
        <p14:creationId xmlns:p14="http://schemas.microsoft.com/office/powerpoint/2010/main" val="220343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erre\Pictures\Bibliothèque multimédia Microsoft\j0433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-61292"/>
            <a:ext cx="1258044" cy="125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711624" y="4379167"/>
            <a:ext cx="842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möchte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Shirin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42603" y="5003068"/>
            <a:ext cx="6161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Einverstanden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      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….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78320" y="5972784"/>
            <a:ext cx="7025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/ Es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/        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…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34276" y="5348883"/>
            <a:ext cx="76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ihn</a:t>
            </a:r>
            <a:endParaRPr lang="fr-F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47480" y="5348883"/>
            <a:ext cx="76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t0.gstatic.com/images?q=tbn:ANd9GcRRxz964QL0EVKMPZABO4ogarUaQJRjXBdXYdpuwlW3OOnea7gWtCxKpMzO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0178151" y="5959728"/>
            <a:ext cx="812582" cy="930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t0.gstatic.com/images?q=tbn:ANd9GcRRxz964QL0EVKMPZABO4ogarUaQJRjXBdXYdpuwlW3OOnea7gWtCxKpMzO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179962" y="5016284"/>
            <a:ext cx="812581" cy="930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248" y="-4970"/>
            <a:ext cx="9607296" cy="4352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ZoneTexte 12"/>
          <p:cNvSpPr txBox="1"/>
          <p:nvPr/>
        </p:nvSpPr>
        <p:spPr>
          <a:xfrm>
            <a:off x="4850748" y="6309320"/>
            <a:ext cx="76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ihn</a:t>
            </a:r>
            <a:endParaRPr lang="fr-F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63952" y="6309320"/>
            <a:ext cx="76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063552" y="1196752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68208" y="1923864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202770" y="1911535"/>
            <a:ext cx="1372950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202770" y="2298844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7968208" y="2298844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7918078" y="2660197"/>
            <a:ext cx="1634305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030676" y="2694914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341894" y="2982946"/>
            <a:ext cx="1017708" cy="576064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90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5" grpId="0" animBg="1"/>
      <p:bldP spid="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259" y="-15079"/>
            <a:ext cx="5583333" cy="2529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1458766" y="170605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Gästeliste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Party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188640"/>
            <a:ext cx="11461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64188" y="2428831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Finn: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Finn 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4188" y="2959087"/>
            <a:ext cx="8036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Johanna: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Theo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64188" y="348612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Elyas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Theo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58767" y="4058453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Nele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58766" y="4658897"/>
            <a:ext cx="8286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Max: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Max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58767" y="518607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47352" y="5735431"/>
            <a:ext cx="752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Shirin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58766" y="6262465"/>
            <a:ext cx="804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Sophie: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…….…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…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7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0.gstatic.com/images?q=tbn:ANd9GcRRxz964QL0EVKMPZABO4ogarUaQJRjXBdXYdpuwlW3OOnea7gWtCxKpMzO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472264" y="729926"/>
            <a:ext cx="812582" cy="930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t0.gstatic.com/images?q=tbn:ANd9GcRRxz964QL0EVKMPZABO4ogarUaQJRjXBdXYdpuwlW3OOnea7gWtCxKpMzO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863751" y="758803"/>
            <a:ext cx="812581" cy="930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43472" y="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réagis à une proposition :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43472" y="5589240"/>
            <a:ext cx="10848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dagegen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/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Okay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/</a:t>
            </a:r>
          </a:p>
          <a:p>
            <a:pPr algn="ctr"/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einverstanden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sicher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/</a:t>
            </a:r>
          </a:p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einverstanden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dafür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super! </a:t>
            </a:r>
          </a:p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173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4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14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4" id="{DA918996-192C-4B0D-89F9-B39B96FFD845}" vid="{72540894-C06D-4DCB-86D6-9018A96170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Thème4</Template>
  <TotalTime>262</TotalTime>
  <Words>173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Thème4</vt:lpstr>
      <vt:lpstr>Thème14</vt:lpstr>
      <vt:lpstr>ÜBERRASCHUNGSPARTY</vt:lpstr>
      <vt:lpstr>THEO UND ELLA ORGANISIEREN EINE PARTY zu Billys GEBURTSTAG.  HIER IST IHRE GÄSTELISTE!</vt:lpstr>
      <vt:lpstr>Présentation PowerPoint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 in Köln ?</dc:title>
  <dc:creator>Myriam</dc:creator>
  <cp:lastModifiedBy>PB</cp:lastModifiedBy>
  <cp:revision>104</cp:revision>
  <dcterms:created xsi:type="dcterms:W3CDTF">2012-03-07T09:42:33Z</dcterms:created>
  <dcterms:modified xsi:type="dcterms:W3CDTF">2022-02-01T16:03:34Z</dcterms:modified>
</cp:coreProperties>
</file>