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4" d="100"/>
          <a:sy n="94" d="100"/>
        </p:scale>
        <p:origin x="394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1" d="100"/>
          <a:sy n="71" d="100"/>
        </p:scale>
        <p:origin x="3029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A85523-07D2-4B14-8399-3A2FF128C350}" type="datetimeFigureOut">
              <a:rPr lang="fr-FR" smtClean="0"/>
              <a:t>26/10/2021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EA482C-E690-4415-A091-5C14599516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87891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7"/>
          <p:cNvSpPr/>
          <p:nvPr/>
        </p:nvSpPr>
        <p:spPr>
          <a:xfrm>
            <a:off x="6095999" y="0"/>
            <a:ext cx="457320" cy="6858000"/>
          </a:xfrm>
          <a:prstGeom prst="rect">
            <a:avLst/>
          </a:prstGeom>
          <a:solidFill>
            <a:srgbClr val="13425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1800" noProof="0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010639" y="1600200"/>
            <a:ext cx="4573192" cy="3733800"/>
          </a:xfrm>
        </p:spPr>
        <p:txBody>
          <a:bodyPr rtlCol="0" anchor="b">
            <a:normAutofit/>
          </a:bodyPr>
          <a:lstStyle>
            <a:lvl1pPr>
              <a:lnSpc>
                <a:spcPct val="80000"/>
              </a:lnSpc>
              <a:defRPr sz="5400">
                <a:solidFill>
                  <a:schemeClr val="tx1"/>
                </a:solidFill>
              </a:defRPr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10639" y="5562600"/>
            <a:ext cx="4573190" cy="835025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none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fr-FR" noProof="0" smtClean="0"/>
              <a:t>Modifiez le style des sous-titres du masque</a:t>
            </a:r>
            <a:endParaRPr lang="fr-FR" noProof="0" dirty="0"/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11" r="-1"/>
          <a:stretch/>
        </p:blipFill>
        <p:spPr>
          <a:xfrm>
            <a:off x="-74141" y="0"/>
            <a:ext cx="66274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175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fr-FR" noProof="0" smtClean="0"/>
              <a:t>Modifiez les styles du texte du masque</a:t>
            </a:r>
          </a:p>
          <a:p>
            <a:pPr lvl="1" rtl="0"/>
            <a:r>
              <a:rPr lang="fr-FR" noProof="0" smtClean="0"/>
              <a:t>Deuxième niveau</a:t>
            </a:r>
          </a:p>
          <a:p>
            <a:pPr lvl="2" rtl="0"/>
            <a:r>
              <a:rPr lang="fr-FR" noProof="0" smtClean="0"/>
              <a:t>Troisième niveau</a:t>
            </a:r>
          </a:p>
          <a:p>
            <a:pPr lvl="3" rtl="0"/>
            <a:r>
              <a:rPr lang="fr-FR" noProof="0" smtClean="0"/>
              <a:t>Quatrième niveau</a:t>
            </a:r>
          </a:p>
          <a:p>
            <a:pPr lvl="4" rtl="0"/>
            <a:r>
              <a:rPr lang="fr-FR" noProof="0" smtClean="0"/>
              <a:t>Cinquième niveau</a:t>
            </a:r>
            <a:endParaRPr lang="fr-FR" noProof="0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fr-FR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5084960-0D80-43ED-AC50-F2856EDB554F}" type="datetimeFigureOut">
              <a:rPr lang="fr-FR" smtClean="0"/>
              <a:t>26/10/2021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C6CC70D0-3D3A-40CA-971E-E77F39C981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3074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 1"/>
          <p:cNvSpPr>
            <a:spLocks noGrp="1"/>
          </p:cNvSpPr>
          <p:nvPr>
            <p:ph type="title" orient="vert"/>
          </p:nvPr>
        </p:nvSpPr>
        <p:spPr>
          <a:xfrm>
            <a:off x="9144794" y="609600"/>
            <a:ext cx="1981717" cy="5638800"/>
          </a:xfrm>
        </p:spPr>
        <p:txBody>
          <a:bodyPr vert="eaVert" rtlCol="0"/>
          <a:lstStyle/>
          <a:p>
            <a:pPr rtl="0"/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522809" y="609600"/>
            <a:ext cx="7393324" cy="5638800"/>
          </a:xfrm>
        </p:spPr>
        <p:txBody>
          <a:bodyPr vert="eaVert" rtlCol="0"/>
          <a:lstStyle/>
          <a:p>
            <a:pPr lvl="0" rtl="0"/>
            <a:r>
              <a:rPr lang="fr-FR" noProof="0" smtClean="0"/>
              <a:t>Modifiez les styles du texte du masque</a:t>
            </a:r>
          </a:p>
          <a:p>
            <a:pPr lvl="1" rtl="0"/>
            <a:r>
              <a:rPr lang="fr-FR" noProof="0" smtClean="0"/>
              <a:t>Deuxième niveau</a:t>
            </a:r>
          </a:p>
          <a:p>
            <a:pPr lvl="2" rtl="0"/>
            <a:r>
              <a:rPr lang="fr-FR" noProof="0" smtClean="0"/>
              <a:t>Troisième niveau</a:t>
            </a:r>
          </a:p>
          <a:p>
            <a:pPr lvl="3" rtl="0"/>
            <a:r>
              <a:rPr lang="fr-FR" noProof="0" smtClean="0"/>
              <a:t>Quatrième niveau</a:t>
            </a:r>
          </a:p>
          <a:p>
            <a:pPr lvl="4" rtl="0"/>
            <a:r>
              <a:rPr lang="fr-FR" noProof="0" smtClean="0"/>
              <a:t>Cinquième niveau</a:t>
            </a:r>
            <a:endParaRPr lang="fr-FR" noProof="0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fr-FR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5084960-0D80-43ED-AC50-F2856EDB554F}" type="datetimeFigureOut">
              <a:rPr lang="fr-FR" smtClean="0"/>
              <a:t>26/10/2021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C6CC70D0-3D3A-40CA-971E-E77F39C981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992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</a:lstStyle>
          <a:p>
            <a:pPr lvl="0" rtl="0"/>
            <a:r>
              <a:rPr lang="fr-FR" noProof="0" smtClean="0"/>
              <a:t>Modifiez les styles du texte du masque</a:t>
            </a:r>
          </a:p>
          <a:p>
            <a:pPr lvl="1" rtl="0"/>
            <a:r>
              <a:rPr lang="fr-FR" noProof="0" smtClean="0"/>
              <a:t>Deuxième niveau</a:t>
            </a:r>
          </a:p>
          <a:p>
            <a:pPr lvl="2" rtl="0"/>
            <a:r>
              <a:rPr lang="fr-FR" noProof="0" smtClean="0"/>
              <a:t>Troisième niveau</a:t>
            </a:r>
          </a:p>
          <a:p>
            <a:pPr lvl="3" rtl="0"/>
            <a:r>
              <a:rPr lang="fr-FR" noProof="0" smtClean="0"/>
              <a:t>Quatrième niveau</a:t>
            </a:r>
          </a:p>
          <a:p>
            <a:pPr lvl="4" rtl="0"/>
            <a:r>
              <a:rPr lang="fr-FR" noProof="0" smtClean="0"/>
              <a:t>Cinquième niveau</a:t>
            </a:r>
            <a:endParaRPr lang="fr-FR" noProof="0" dirty="0"/>
          </a:p>
        </p:txBody>
      </p:sp>
      <p:sp>
        <p:nvSpPr>
          <p:cNvPr id="4" name="Espace réservé du pied de page 4"/>
          <p:cNvSpPr>
            <a:spLocks noGrp="1"/>
          </p:cNvSpPr>
          <p:nvPr>
            <p:ph type="ftr" sz="quarter" idx="11"/>
          </p:nvPr>
        </p:nvSpPr>
        <p:spPr>
          <a:xfrm>
            <a:off x="1980127" y="6400800"/>
            <a:ext cx="5956385" cy="276228"/>
          </a:xfrm>
        </p:spPr>
        <p:txBody>
          <a:bodyPr rtlCol="0"/>
          <a:lstStyle/>
          <a:p>
            <a:endParaRPr lang="fr-FR"/>
          </a:p>
        </p:txBody>
      </p:sp>
      <p:sp>
        <p:nvSpPr>
          <p:cNvPr id="5" name="Espace réservé de la date 3"/>
          <p:cNvSpPr>
            <a:spLocks noGrp="1"/>
          </p:cNvSpPr>
          <p:nvPr>
            <p:ph type="dt" sz="half" idx="10"/>
          </p:nvPr>
        </p:nvSpPr>
        <p:spPr>
          <a:xfrm>
            <a:off x="8230155" y="6400800"/>
            <a:ext cx="1549062" cy="276228"/>
          </a:xfrm>
        </p:spPr>
        <p:txBody>
          <a:bodyPr rtlCol="0"/>
          <a:lstStyle>
            <a:lvl1pPr>
              <a:defRPr/>
            </a:lvl1pPr>
          </a:lstStyle>
          <a:p>
            <a:fld id="{15084960-0D80-43ED-AC50-F2856EDB554F}" type="datetimeFigureOut">
              <a:rPr lang="fr-FR" smtClean="0"/>
              <a:t>26/10/2021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0059431" y="6400800"/>
            <a:ext cx="1067080" cy="276228"/>
          </a:xfrm>
        </p:spPr>
        <p:txBody>
          <a:bodyPr rtlCol="0"/>
          <a:lstStyle/>
          <a:p>
            <a:fld id="{C6CC70D0-3D3A-40CA-971E-E77F39C981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293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2437447" y="1616075"/>
            <a:ext cx="7317103" cy="2727325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 2"/>
          <p:cNvSpPr>
            <a:spLocks noGrp="1"/>
          </p:cNvSpPr>
          <p:nvPr>
            <p:ph type="body" idx="1"/>
          </p:nvPr>
        </p:nvSpPr>
        <p:spPr>
          <a:xfrm>
            <a:off x="2437449" y="4495801"/>
            <a:ext cx="7317103" cy="1673225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 smtClean="0"/>
              <a:t>Modifiez les styles du texte du masque</a:t>
            </a:r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fr-FR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5084960-0D80-43ED-AC50-F2856EDB554F}" type="datetimeFigureOut">
              <a:rPr lang="fr-FR" smtClean="0"/>
              <a:t>26/10/2021</a:t>
            </a:fld>
            <a:endParaRPr lang="fr-FR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C6CC70D0-3D3A-40CA-971E-E77F39C981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0864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980129" y="1828800"/>
            <a:ext cx="4420750" cy="44196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057400">
              <a:defRPr sz="1600"/>
            </a:lvl6pPr>
            <a:lvl7pPr marL="2057400">
              <a:defRPr sz="1600"/>
            </a:lvl7pPr>
            <a:lvl8pPr marL="2057400">
              <a:defRPr sz="1600"/>
            </a:lvl8pPr>
            <a:lvl9pPr marL="2057400">
              <a:defRPr sz="1600"/>
            </a:lvl9pPr>
          </a:lstStyle>
          <a:p>
            <a:pPr lvl="0" rtl="0"/>
            <a:r>
              <a:rPr lang="fr-FR" noProof="0" smtClean="0"/>
              <a:t>Modifiez les styles du texte du masque</a:t>
            </a:r>
          </a:p>
          <a:p>
            <a:pPr lvl="1" rtl="0"/>
            <a:r>
              <a:rPr lang="fr-FR" noProof="0" smtClean="0"/>
              <a:t>Deuxième niveau</a:t>
            </a:r>
          </a:p>
          <a:p>
            <a:pPr lvl="2" rtl="0"/>
            <a:r>
              <a:rPr lang="fr-FR" noProof="0" smtClean="0"/>
              <a:t>Troisième niveau</a:t>
            </a:r>
          </a:p>
          <a:p>
            <a:pPr lvl="3" rtl="0"/>
            <a:r>
              <a:rPr lang="fr-FR" noProof="0" smtClean="0"/>
              <a:t>Quatrième niveau</a:t>
            </a:r>
          </a:p>
          <a:p>
            <a:pPr lvl="4" rtl="0"/>
            <a:r>
              <a:rPr lang="fr-FR" noProof="0" smtClean="0"/>
              <a:t>Cinquième niveau</a:t>
            </a:r>
            <a:endParaRPr lang="fr-FR" noProof="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705761" y="1828800"/>
            <a:ext cx="4420751" cy="44196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057400">
              <a:defRPr sz="1600"/>
            </a:lvl6pPr>
            <a:lvl7pPr marL="2057400">
              <a:defRPr sz="1600"/>
            </a:lvl7pPr>
            <a:lvl8pPr marL="2057400">
              <a:defRPr sz="1600"/>
            </a:lvl8pPr>
            <a:lvl9pPr marL="2057400">
              <a:defRPr sz="1600"/>
            </a:lvl9pPr>
          </a:lstStyle>
          <a:p>
            <a:pPr lvl="0" rtl="0"/>
            <a:r>
              <a:rPr lang="fr-FR" noProof="0" smtClean="0"/>
              <a:t>Modifiez les styles du texte du masque</a:t>
            </a:r>
          </a:p>
          <a:p>
            <a:pPr lvl="1" rtl="0"/>
            <a:r>
              <a:rPr lang="fr-FR" noProof="0" smtClean="0"/>
              <a:t>Deuxième niveau</a:t>
            </a:r>
          </a:p>
          <a:p>
            <a:pPr lvl="2" rtl="0"/>
            <a:r>
              <a:rPr lang="fr-FR" noProof="0" smtClean="0"/>
              <a:t>Troisième niveau</a:t>
            </a:r>
          </a:p>
          <a:p>
            <a:pPr lvl="3" rtl="0"/>
            <a:r>
              <a:rPr lang="fr-FR" noProof="0" smtClean="0"/>
              <a:t>Quatrième niveau</a:t>
            </a:r>
          </a:p>
          <a:p>
            <a:pPr lvl="4" rtl="0"/>
            <a:r>
              <a:rPr lang="fr-FR" noProof="0" smtClean="0"/>
              <a:t>Cinquième niveau</a:t>
            </a:r>
            <a:endParaRPr lang="fr-FR" noProof="0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fr-FR"/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5084960-0D80-43ED-AC50-F2856EDB554F}" type="datetimeFigureOut">
              <a:rPr lang="fr-FR" smtClean="0"/>
              <a:t>26/10/2021</a:t>
            </a:fld>
            <a:endParaRPr lang="fr-FR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C6CC70D0-3D3A-40CA-971E-E77F39C981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590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978537" y="1828800"/>
            <a:ext cx="4417702" cy="838200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978537" y="2743200"/>
            <a:ext cx="4417702" cy="35052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 marL="2057400">
              <a:defRPr sz="1400"/>
            </a:lvl5pPr>
            <a:lvl6pPr marL="2057400">
              <a:defRPr sz="1400"/>
            </a:lvl6pPr>
            <a:lvl7pPr marL="2057400">
              <a:defRPr sz="1400"/>
            </a:lvl7pPr>
            <a:lvl8pPr marL="2057400">
              <a:defRPr sz="1400"/>
            </a:lvl8pPr>
            <a:lvl9pPr marL="2057400">
              <a:defRPr sz="1400"/>
            </a:lvl9pPr>
          </a:lstStyle>
          <a:p>
            <a:pPr lvl="0" rtl="0"/>
            <a:r>
              <a:rPr lang="fr-FR" noProof="0" smtClean="0"/>
              <a:t>Modifiez les styles du texte du masque</a:t>
            </a:r>
          </a:p>
          <a:p>
            <a:pPr lvl="1" rtl="0"/>
            <a:r>
              <a:rPr lang="fr-FR" noProof="0" smtClean="0"/>
              <a:t>Deuxième niveau</a:t>
            </a:r>
          </a:p>
          <a:p>
            <a:pPr lvl="2" rtl="0"/>
            <a:r>
              <a:rPr lang="fr-FR" noProof="0" smtClean="0"/>
              <a:t>Troisième niveau</a:t>
            </a:r>
          </a:p>
          <a:p>
            <a:pPr lvl="3" rtl="0"/>
            <a:r>
              <a:rPr lang="fr-FR" noProof="0" smtClean="0"/>
              <a:t>Quatrième niveau</a:t>
            </a:r>
          </a:p>
          <a:p>
            <a:pPr lvl="4" rtl="0"/>
            <a:r>
              <a:rPr lang="fr-FR" noProof="0" smtClean="0"/>
              <a:t>Cinquième niveau</a:t>
            </a:r>
            <a:endParaRPr lang="fr-FR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707219" y="1828800"/>
            <a:ext cx="4417702" cy="838200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707219" y="2743200"/>
            <a:ext cx="4417702" cy="35052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 marL="2057400">
              <a:defRPr sz="1400"/>
            </a:lvl5pPr>
            <a:lvl6pPr marL="2057400">
              <a:defRPr sz="1400"/>
            </a:lvl6pPr>
            <a:lvl7pPr marL="2057400">
              <a:defRPr sz="1400"/>
            </a:lvl7pPr>
            <a:lvl8pPr marL="2057400">
              <a:defRPr sz="1400"/>
            </a:lvl8pPr>
            <a:lvl9pPr marL="2057400">
              <a:defRPr sz="1400"/>
            </a:lvl9pPr>
          </a:lstStyle>
          <a:p>
            <a:pPr lvl="0" rtl="0"/>
            <a:r>
              <a:rPr lang="fr-FR" noProof="0" smtClean="0"/>
              <a:t>Modifiez les styles du texte du masque</a:t>
            </a:r>
          </a:p>
          <a:p>
            <a:pPr lvl="1" rtl="0"/>
            <a:r>
              <a:rPr lang="fr-FR" noProof="0" smtClean="0"/>
              <a:t>Deuxième niveau</a:t>
            </a:r>
          </a:p>
          <a:p>
            <a:pPr lvl="2" rtl="0"/>
            <a:r>
              <a:rPr lang="fr-FR" noProof="0" smtClean="0"/>
              <a:t>Troisième niveau</a:t>
            </a:r>
          </a:p>
          <a:p>
            <a:pPr lvl="3" rtl="0"/>
            <a:r>
              <a:rPr lang="fr-FR" noProof="0" smtClean="0"/>
              <a:t>Quatrième niveau</a:t>
            </a:r>
          </a:p>
          <a:p>
            <a:pPr lvl="4" rtl="0"/>
            <a:r>
              <a:rPr lang="fr-FR" noProof="0" smtClean="0"/>
              <a:t>Cinquième niveau</a:t>
            </a:r>
            <a:endParaRPr lang="fr-FR" noProof="0" dirty="0"/>
          </a:p>
        </p:txBody>
      </p:sp>
      <p:sp>
        <p:nvSpPr>
          <p:cNvPr id="8" name="Espace réservé du pied de page 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fr-FR"/>
          </a:p>
        </p:txBody>
      </p:sp>
      <p:sp>
        <p:nvSpPr>
          <p:cNvPr id="7" name="Espace réservé de la date 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5084960-0D80-43ED-AC50-F2856EDB554F}" type="datetimeFigureOut">
              <a:rPr lang="fr-FR" smtClean="0"/>
              <a:t>26/10/2021</a:t>
            </a:fld>
            <a:endParaRPr lang="fr-FR"/>
          </a:p>
        </p:txBody>
      </p:sp>
      <p:sp>
        <p:nvSpPr>
          <p:cNvPr id="9" name="Espace réservé du numéro de diapositive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C6CC70D0-3D3A-40CA-971E-E77F39C981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5594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4" name="Espace réservé du pied de page 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fr-FR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5084960-0D80-43ED-AC50-F2856EDB554F}" type="datetimeFigureOut">
              <a:rPr lang="fr-FR" smtClean="0"/>
              <a:t>26/10/2021</a:t>
            </a:fld>
            <a:endParaRPr lang="fr-FR"/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C6CC70D0-3D3A-40CA-971E-E77F39C981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4481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 5" descr="Grande vague (semi-transparente)" title="Vagu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7"/>
            <a:ext cx="12191999" cy="6857887"/>
          </a:xfrm>
          <a:prstGeom prst="rect">
            <a:avLst/>
          </a:prstGeom>
        </p:spPr>
      </p:pic>
      <p:sp>
        <p:nvSpPr>
          <p:cNvPr id="3" name="Espace réservé du pied de page 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fr-FR"/>
          </a:p>
        </p:txBody>
      </p:sp>
      <p:sp>
        <p:nvSpPr>
          <p:cNvPr id="2" name="Espace réservé de la date 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5084960-0D80-43ED-AC50-F2856EDB554F}" type="datetimeFigureOut">
              <a:rPr lang="fr-FR" smtClean="0"/>
              <a:t>26/10/2021</a:t>
            </a:fld>
            <a:endParaRPr lang="fr-FR"/>
          </a:p>
        </p:txBody>
      </p:sp>
      <p:sp>
        <p:nvSpPr>
          <p:cNvPr id="4" name="Espace réservé du numéro de diapositive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C6CC70D0-3D3A-40CA-971E-E77F39C981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2339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1980129" y="588964"/>
            <a:ext cx="3658553" cy="2840037"/>
          </a:xfrm>
        </p:spPr>
        <p:txBody>
          <a:bodyPr rtlCol="0" anchor="b">
            <a:noAutofit/>
          </a:bodyPr>
          <a:lstStyle>
            <a:lvl1pPr algn="l">
              <a:lnSpc>
                <a:spcPct val="80000"/>
              </a:lnSpc>
              <a:defRPr sz="3600" b="0">
                <a:solidFill>
                  <a:schemeClr val="tx1"/>
                </a:solidFill>
              </a:defRPr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2" y="588964"/>
            <a:ext cx="5487829" cy="5580061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fr-FR" noProof="0" smtClean="0"/>
              <a:t>Modifiez les styles du texte du masque</a:t>
            </a:r>
          </a:p>
          <a:p>
            <a:pPr lvl="1" rtl="0"/>
            <a:r>
              <a:rPr lang="fr-FR" noProof="0" smtClean="0"/>
              <a:t>Deuxième niveau</a:t>
            </a:r>
          </a:p>
          <a:p>
            <a:pPr lvl="2" rtl="0"/>
            <a:r>
              <a:rPr lang="fr-FR" noProof="0" smtClean="0"/>
              <a:t>Troisième niveau</a:t>
            </a:r>
          </a:p>
          <a:p>
            <a:pPr lvl="3" rtl="0"/>
            <a:r>
              <a:rPr lang="fr-FR" noProof="0" smtClean="0"/>
              <a:t>Quatrième niveau</a:t>
            </a:r>
          </a:p>
          <a:p>
            <a:pPr lvl="4" rtl="0"/>
            <a:r>
              <a:rPr lang="fr-FR" noProof="0" smtClean="0"/>
              <a:t>Cinquième niveau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80129" y="3581400"/>
            <a:ext cx="3658553" cy="2587625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 smtClean="0"/>
              <a:t>Modifiez les styles du texte du masque</a:t>
            </a:r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fr-FR"/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5084960-0D80-43ED-AC50-F2856EDB554F}" type="datetimeFigureOut">
              <a:rPr lang="fr-FR" smtClean="0"/>
              <a:t>26/10/2021</a:t>
            </a:fld>
            <a:endParaRPr lang="fr-FR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C6CC70D0-3D3A-40CA-971E-E77F39C981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4631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1980129" y="588963"/>
            <a:ext cx="3658553" cy="2840038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8" name="Rectangle 7"/>
          <p:cNvSpPr/>
          <p:nvPr/>
        </p:nvSpPr>
        <p:spPr>
          <a:xfrm>
            <a:off x="6096049" y="588963"/>
            <a:ext cx="5487781" cy="5580062"/>
          </a:xfrm>
          <a:prstGeom prst="rect">
            <a:avLst/>
          </a:prstGeom>
          <a:solidFill>
            <a:srgbClr val="1B5D7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1800" noProof="0" dirty="0"/>
          </a:p>
        </p:txBody>
      </p:sp>
      <p:sp>
        <p:nvSpPr>
          <p:cNvPr id="3" name="Espace réservé d’image 2" descr="Espace réservé vide pour ajouter une image. Cliquez sur l’espace réservé et sélectionnez l’image à ajouter"/>
          <p:cNvSpPr>
            <a:spLocks noGrp="1"/>
          </p:cNvSpPr>
          <p:nvPr>
            <p:ph type="pic" idx="1"/>
          </p:nvPr>
        </p:nvSpPr>
        <p:spPr>
          <a:xfrm>
            <a:off x="6309137" y="805658"/>
            <a:ext cx="5061604" cy="5146672"/>
          </a:xfrm>
          <a:solidFill>
            <a:schemeClr val="bg2"/>
          </a:solidFill>
        </p:spPr>
        <p:txBody>
          <a:bodyPr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80129" y="3581400"/>
            <a:ext cx="3658553" cy="2587625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 smtClean="0"/>
              <a:t>Modifiez les styles du texte du masque</a:t>
            </a:r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fr-FR"/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5084960-0D80-43ED-AC50-F2856EDB554F}" type="datetimeFigureOut">
              <a:rPr lang="fr-FR" smtClean="0"/>
              <a:t>26/10/2021</a:t>
            </a:fld>
            <a:endParaRPr lang="fr-FR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C6CC70D0-3D3A-40CA-971E-E77F39C981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6847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rgbClr val="92D050"/>
            </a:gs>
            <a:gs pos="100000">
              <a:srgbClr val="134251"/>
            </a:gs>
            <a:gs pos="81000">
              <a:srgbClr val="134251">
                <a:alpha val="50000"/>
              </a:srgb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 6" descr="Grande vague (semi-transparente)" title="Vague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7"/>
            <a:ext cx="12191999" cy="6857887"/>
          </a:xfrm>
          <a:prstGeom prst="rect">
            <a:avLst/>
          </a:prstGeom>
        </p:spPr>
      </p:pic>
      <p:sp>
        <p:nvSpPr>
          <p:cNvPr id="9" name="Rectangle 8"/>
          <p:cNvSpPr/>
          <p:nvPr/>
        </p:nvSpPr>
        <p:spPr>
          <a:xfrm>
            <a:off x="1006418" y="0"/>
            <a:ext cx="228661" cy="6858000"/>
          </a:xfrm>
          <a:prstGeom prst="rect">
            <a:avLst/>
          </a:prstGeom>
          <a:solidFill>
            <a:srgbClr val="13425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1800" noProof="0" dirty="0"/>
          </a:p>
        </p:txBody>
      </p:sp>
      <p:sp>
        <p:nvSpPr>
          <p:cNvPr id="2" name="Espace réservé du titre 1"/>
          <p:cNvSpPr>
            <a:spLocks noGrp="1"/>
          </p:cNvSpPr>
          <p:nvPr>
            <p:ph type="title"/>
          </p:nvPr>
        </p:nvSpPr>
        <p:spPr>
          <a:xfrm>
            <a:off x="1980128" y="381000"/>
            <a:ext cx="9146383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fr-FR" noProof="0" dirty="0" smtClean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 2"/>
          <p:cNvSpPr>
            <a:spLocks noGrp="1"/>
          </p:cNvSpPr>
          <p:nvPr>
            <p:ph type="body" idx="1"/>
          </p:nvPr>
        </p:nvSpPr>
        <p:spPr>
          <a:xfrm>
            <a:off x="1980128" y="1828800"/>
            <a:ext cx="9146383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r-FR" noProof="0" dirty="0" smtClean="0"/>
              <a:t>Modifiez les styles du texte du masque</a:t>
            </a:r>
          </a:p>
          <a:p>
            <a:pPr lvl="1" rtl="0"/>
            <a:r>
              <a:rPr lang="fr-FR" noProof="0" dirty="0" smtClean="0"/>
              <a:t>Deuxième niveau</a:t>
            </a:r>
          </a:p>
          <a:p>
            <a:pPr lvl="2" rtl="0"/>
            <a:r>
              <a:rPr lang="fr-FR" noProof="0" dirty="0" smtClean="0"/>
              <a:t>Troisième niveau</a:t>
            </a:r>
          </a:p>
          <a:p>
            <a:pPr lvl="3" rtl="0"/>
            <a:r>
              <a:rPr lang="fr-FR" noProof="0" dirty="0" smtClean="0"/>
              <a:t>Quatrième niveau</a:t>
            </a:r>
          </a:p>
          <a:p>
            <a:pPr lvl="4" rtl="0"/>
            <a:r>
              <a:rPr lang="fr-FR" noProof="0" dirty="0" smtClean="0"/>
              <a:t>Cinquième niveau</a:t>
            </a:r>
            <a:endParaRPr lang="fr-FR" noProof="0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3"/>
          </p:nvPr>
        </p:nvSpPr>
        <p:spPr>
          <a:xfrm>
            <a:off x="1980127" y="6400800"/>
            <a:ext cx="5956385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2"/>
          </p:nvPr>
        </p:nvSpPr>
        <p:spPr>
          <a:xfrm>
            <a:off x="8230155" y="6400800"/>
            <a:ext cx="1549062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084960-0D80-43ED-AC50-F2856EDB554F}" type="datetimeFigureOut">
              <a:rPr lang="fr-FR" smtClean="0"/>
              <a:t>26/10/2021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0059431" y="6400800"/>
            <a:ext cx="1067080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CC70D0-3D3A-40CA-971E-E77F39C98122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27" r="4813"/>
          <a:stretch/>
        </p:blipFill>
        <p:spPr>
          <a:xfrm>
            <a:off x="-690035" y="0"/>
            <a:ext cx="3392906" cy="6890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9090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39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DU%20HAST%20EINE%20NACHRICHT.pdf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</p:nvPr>
        </p:nvSpPr>
        <p:spPr>
          <a:xfrm>
            <a:off x="7206582" y="832757"/>
            <a:ext cx="4573192" cy="3733800"/>
          </a:xfrm>
        </p:spPr>
        <p:txBody>
          <a:bodyPr/>
          <a:lstStyle/>
          <a:p>
            <a:pPr algn="ctr"/>
            <a:r>
              <a:rPr lang="fr-FR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 HAST EINE NACHRICHT</a:t>
            </a:r>
            <a:endParaRPr lang="fr-FR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ous-titr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5934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1489" y="130628"/>
            <a:ext cx="9035414" cy="5873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ZoneTexte 4"/>
          <p:cNvSpPr txBox="1"/>
          <p:nvPr/>
        </p:nvSpPr>
        <p:spPr>
          <a:xfrm>
            <a:off x="6017079" y="6004308"/>
            <a:ext cx="3755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Nummer</a:t>
            </a:r>
            <a:r>
              <a:rPr lang="fr-F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 </a:t>
            </a:r>
            <a:r>
              <a:rPr lang="fr-FR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</a:t>
            </a:r>
            <a:r>
              <a:rPr lang="fr-F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</a:t>
            </a:r>
            <a:endParaRPr lang="fr-F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 descr="C:\Users\Pierre\Pictures\Bibliothèque multimédia Microsoft\j043164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0371" y="0"/>
            <a:ext cx="990605" cy="990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8039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4"/>
          <p:cNvSpPr/>
          <p:nvPr/>
        </p:nvSpPr>
        <p:spPr>
          <a:xfrm>
            <a:off x="5647459" y="3381403"/>
            <a:ext cx="899160" cy="7353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Times New Roman" panose="02020603050405020304" pitchFamily="18" charset="0"/>
              </a:rPr>
              <a:t>Ben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 rot="223701">
            <a:off x="4740180" y="2891586"/>
            <a:ext cx="5794467" cy="487680"/>
          </a:xfrm>
          <a:prstGeom prst="wedgeRoundRectCallout">
            <a:avLst>
              <a:gd name="adj1" fmla="val -26260"/>
              <a:gd name="adj2" fmla="val 105173"/>
              <a:gd name="adj3" fmla="val 16667"/>
            </a:avLst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2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Kino </a:t>
            </a:r>
            <a:r>
              <a:rPr lang="fr-FR" sz="2800" b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heute</a:t>
            </a:r>
            <a:r>
              <a:rPr lang="fr-FR" sz="2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Abend</a:t>
            </a:r>
            <a:r>
              <a:rPr lang="fr-FR" sz="2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um</a:t>
            </a:r>
            <a:r>
              <a:rPr lang="fr-FR" sz="2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18.00 HDL</a:t>
            </a:r>
            <a:endParaRPr lang="fr-F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328457" y="407322"/>
            <a:ext cx="39152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</a:t>
            </a:r>
            <a:r>
              <a:rPr lang="fr-F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schreibt</a:t>
            </a:r>
            <a:r>
              <a:rPr lang="fr-F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Ben?</a:t>
            </a:r>
            <a:endParaRPr lang="fr-F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809999" y="5154064"/>
            <a:ext cx="73041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 </a:t>
            </a:r>
            <a:r>
              <a:rPr lang="fr-F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 </a:t>
            </a:r>
            <a:r>
              <a:rPr lang="fr-FR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schreibt</a:t>
            </a:r>
            <a:r>
              <a:rPr lang="fr-F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fr-FR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dass</a:t>
            </a:r>
            <a:r>
              <a:rPr lang="fr-F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</a:t>
            </a:r>
            <a:endParaRPr lang="fr-F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44405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5328457" y="407322"/>
            <a:ext cx="4133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</a:t>
            </a:r>
            <a:r>
              <a:rPr lang="fr-F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schreibt</a:t>
            </a:r>
            <a:r>
              <a:rPr lang="fr-F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Tanja?</a:t>
            </a:r>
            <a:endParaRPr lang="fr-F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809999" y="5154064"/>
            <a:ext cx="73041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 Tanja</a:t>
            </a:r>
            <a:r>
              <a:rPr lang="fr-F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schreibt</a:t>
            </a:r>
            <a:r>
              <a:rPr lang="fr-F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fr-FR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dass</a:t>
            </a:r>
            <a:r>
              <a:rPr lang="fr-F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</a:t>
            </a:r>
            <a:endParaRPr lang="fr-F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Ellipse 8"/>
          <p:cNvSpPr/>
          <p:nvPr/>
        </p:nvSpPr>
        <p:spPr>
          <a:xfrm>
            <a:off x="7582488" y="3580689"/>
            <a:ext cx="1153297" cy="7353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Times New Roman" panose="02020603050405020304" pitchFamily="18" charset="0"/>
              </a:rPr>
              <a:t>Tanja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Rectangle à coins arrondis 9"/>
          <p:cNvSpPr/>
          <p:nvPr/>
        </p:nvSpPr>
        <p:spPr>
          <a:xfrm rot="21428971">
            <a:off x="3798101" y="2052119"/>
            <a:ext cx="8240069" cy="1221723"/>
          </a:xfrm>
          <a:prstGeom prst="wedgeRoundRectCallout">
            <a:avLst>
              <a:gd name="adj1" fmla="val 5918"/>
              <a:gd name="adj2" fmla="val 94677"/>
              <a:gd name="adj3" fmla="val 16667"/>
            </a:avLst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2800" b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Habe</a:t>
            </a:r>
            <a:r>
              <a:rPr lang="fr-FR" sz="2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Lust</a:t>
            </a:r>
            <a:r>
              <a:rPr lang="fr-FR" sz="2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auf</a:t>
            </a:r>
            <a:r>
              <a:rPr lang="fr-FR" sz="2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eine</a:t>
            </a:r>
            <a:r>
              <a:rPr lang="fr-FR" sz="2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Currywurst</a:t>
            </a:r>
            <a:r>
              <a:rPr lang="fr-FR" sz="2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mit Pommes.</a:t>
            </a:r>
            <a:endParaRPr lang="fr-F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fr-FR" sz="2800" b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Wer</a:t>
            </a:r>
            <a:r>
              <a:rPr lang="fr-FR" sz="2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kommt</a:t>
            </a:r>
            <a:r>
              <a:rPr lang="fr-FR" sz="2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mit? GUK</a:t>
            </a:r>
            <a:endParaRPr lang="fr-F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210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5328457" y="407322"/>
            <a:ext cx="39152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</a:t>
            </a:r>
            <a:r>
              <a:rPr lang="fr-F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schreibt</a:t>
            </a:r>
            <a:r>
              <a:rPr lang="fr-F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Tom?</a:t>
            </a:r>
            <a:endParaRPr lang="fr-F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809999" y="5154064"/>
            <a:ext cx="73041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 Tom</a:t>
            </a:r>
            <a:r>
              <a:rPr lang="fr-F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schreibt</a:t>
            </a:r>
            <a:r>
              <a:rPr lang="fr-F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fr-FR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dass</a:t>
            </a:r>
            <a:r>
              <a:rPr lang="fr-F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</a:t>
            </a:r>
            <a:endParaRPr lang="fr-F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Ellipse 8"/>
          <p:cNvSpPr/>
          <p:nvPr/>
        </p:nvSpPr>
        <p:spPr>
          <a:xfrm>
            <a:off x="4792449" y="3657071"/>
            <a:ext cx="1072016" cy="7353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Times New Roman" panose="02020603050405020304" pitchFamily="18" charset="0"/>
              </a:rPr>
              <a:t>Tom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Rectangle à coins arrondis 9"/>
          <p:cNvSpPr/>
          <p:nvPr/>
        </p:nvSpPr>
        <p:spPr>
          <a:xfrm rot="223701">
            <a:off x="3543750" y="2389321"/>
            <a:ext cx="7745129" cy="1017008"/>
          </a:xfrm>
          <a:prstGeom prst="wedgeRoundRectCallout">
            <a:avLst>
              <a:gd name="adj1" fmla="val -26260"/>
              <a:gd name="adj2" fmla="val 105173"/>
              <a:gd name="adj3" fmla="val 16667"/>
            </a:avLst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2800" b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Kann</a:t>
            </a:r>
            <a:r>
              <a:rPr lang="fr-FR" sz="2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morgen</a:t>
            </a:r>
            <a:r>
              <a:rPr lang="fr-FR" sz="2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nicht</a:t>
            </a:r>
            <a:r>
              <a:rPr lang="fr-FR" sz="2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auf</a:t>
            </a:r>
            <a:r>
              <a:rPr lang="fr-FR" sz="2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die Party </a:t>
            </a:r>
            <a:r>
              <a:rPr lang="fr-FR" sz="2800" b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kommen</a:t>
            </a:r>
            <a:r>
              <a:rPr lang="fr-FR" sz="2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. TML</a:t>
            </a:r>
            <a:endParaRPr lang="fr-F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844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4980215" y="407322"/>
            <a:ext cx="4263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</a:t>
            </a:r>
            <a:r>
              <a:rPr lang="fr-F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schreibt</a:t>
            </a:r>
            <a:r>
              <a:rPr lang="fr-F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Simon?</a:t>
            </a:r>
            <a:endParaRPr lang="fr-F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809999" y="5154064"/>
            <a:ext cx="73041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 Simon</a:t>
            </a:r>
            <a:r>
              <a:rPr lang="fr-F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schreibt</a:t>
            </a:r>
            <a:r>
              <a:rPr lang="fr-F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fr-FR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dass</a:t>
            </a:r>
            <a:r>
              <a:rPr lang="fr-F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</a:t>
            </a:r>
            <a:endParaRPr lang="fr-F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Ellipse 8"/>
          <p:cNvSpPr/>
          <p:nvPr/>
        </p:nvSpPr>
        <p:spPr>
          <a:xfrm>
            <a:off x="7991882" y="3949337"/>
            <a:ext cx="1348060" cy="7353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Times New Roman" panose="02020603050405020304" pitchFamily="18" charset="0"/>
              </a:rPr>
              <a:t>Simon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Rectangle à coins arrondis 9"/>
          <p:cNvSpPr/>
          <p:nvPr/>
        </p:nvSpPr>
        <p:spPr>
          <a:xfrm rot="223701">
            <a:off x="3479666" y="2166680"/>
            <a:ext cx="8512152" cy="1204581"/>
          </a:xfrm>
          <a:prstGeom prst="wedgeRoundRectCallout">
            <a:avLst>
              <a:gd name="adj1" fmla="val 15511"/>
              <a:gd name="adj2" fmla="val 110135"/>
              <a:gd name="adj3" fmla="val 16667"/>
            </a:avLst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2800" b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Hallo</a:t>
            </a:r>
            <a:r>
              <a:rPr lang="fr-FR" sz="2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Anna, </a:t>
            </a:r>
            <a:r>
              <a:rPr lang="fr-FR" sz="2800" b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ich</a:t>
            </a:r>
            <a:r>
              <a:rPr lang="fr-FR" sz="2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muss</a:t>
            </a:r>
            <a:r>
              <a:rPr lang="fr-FR" sz="2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dich</a:t>
            </a:r>
            <a:r>
              <a:rPr lang="fr-FR" sz="2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unbedingt</a:t>
            </a:r>
            <a:r>
              <a:rPr lang="fr-FR" sz="2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sehen</a:t>
            </a:r>
            <a:r>
              <a:rPr lang="fr-FR" sz="2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. BB</a:t>
            </a:r>
            <a:endParaRPr lang="fr-F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270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4730455" y="407322"/>
            <a:ext cx="45132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</a:t>
            </a:r>
            <a:r>
              <a:rPr lang="fr-F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schreibt</a:t>
            </a:r>
            <a:r>
              <a:rPr lang="fr-F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Lisa?</a:t>
            </a:r>
            <a:endParaRPr lang="fr-F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712031" y="5154064"/>
            <a:ext cx="73041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 Lisa</a:t>
            </a:r>
            <a:r>
              <a:rPr lang="fr-F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schreibt</a:t>
            </a:r>
            <a:r>
              <a:rPr lang="fr-F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fr-FR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dass</a:t>
            </a:r>
            <a:r>
              <a:rPr lang="fr-F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</a:t>
            </a:r>
            <a:endParaRPr lang="fr-F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6068876" y="3701663"/>
            <a:ext cx="985066" cy="7353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Times New Roman" panose="02020603050405020304" pitchFamily="18" charset="0"/>
              </a:rPr>
              <a:t>Lisa</a:t>
            </a:r>
            <a:endParaRPr lang="fr-FR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 rot="223701">
            <a:off x="4751216" y="2561068"/>
            <a:ext cx="6003235" cy="833926"/>
          </a:xfrm>
          <a:prstGeom prst="wedgeRoundRectCallout">
            <a:avLst>
              <a:gd name="adj1" fmla="val -19104"/>
              <a:gd name="adj2" fmla="val 113547"/>
              <a:gd name="adj3" fmla="val 16667"/>
            </a:avLst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2800" b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Ich</a:t>
            </a:r>
            <a:r>
              <a:rPr lang="fr-FR" sz="2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fahre</a:t>
            </a:r>
            <a:r>
              <a:rPr lang="fr-FR" sz="2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morgen</a:t>
            </a:r>
            <a:r>
              <a:rPr lang="fr-FR" sz="2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nach</a:t>
            </a:r>
            <a:r>
              <a:rPr lang="fr-FR" sz="2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Berlin. LG</a:t>
            </a:r>
            <a:endParaRPr lang="fr-F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032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4"/>
          <p:cNvSpPr/>
          <p:nvPr/>
        </p:nvSpPr>
        <p:spPr>
          <a:xfrm>
            <a:off x="5647459" y="3381403"/>
            <a:ext cx="899160" cy="7353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24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Ben</a:t>
            </a:r>
            <a:endParaRPr lang="fr-FR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 rot="223701">
            <a:off x="4740180" y="2891586"/>
            <a:ext cx="5794467" cy="487680"/>
          </a:xfrm>
          <a:prstGeom prst="wedgeRoundRectCallout">
            <a:avLst>
              <a:gd name="adj1" fmla="val -26260"/>
              <a:gd name="adj2" fmla="val 105173"/>
              <a:gd name="adj3" fmla="val 16667"/>
            </a:avLst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2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Kino </a:t>
            </a:r>
            <a:r>
              <a:rPr lang="fr-FR" sz="2800" b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heute</a:t>
            </a:r>
            <a:r>
              <a:rPr lang="fr-FR" sz="2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Abend</a:t>
            </a:r>
            <a:r>
              <a:rPr lang="fr-FR" sz="2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um</a:t>
            </a:r>
            <a:r>
              <a:rPr lang="fr-FR" sz="2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18.00 HDL</a:t>
            </a:r>
            <a:endParaRPr lang="fr-F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328457" y="407322"/>
            <a:ext cx="39152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</a:t>
            </a:r>
            <a:r>
              <a:rPr lang="fr-F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schreibt</a:t>
            </a:r>
            <a:r>
              <a:rPr lang="fr-F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Ben?</a:t>
            </a:r>
            <a:endParaRPr lang="fr-F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809999" y="5154064"/>
            <a:ext cx="73041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 </a:t>
            </a:r>
            <a:r>
              <a:rPr lang="fr-F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 </a:t>
            </a:r>
            <a:r>
              <a:rPr lang="fr-FR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schreibt</a:t>
            </a:r>
            <a:r>
              <a:rPr lang="fr-F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fr-FR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dass</a:t>
            </a:r>
            <a:r>
              <a:rPr lang="fr-F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</a:t>
            </a:r>
            <a:endParaRPr lang="fr-F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3168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5102679" y="3535136"/>
            <a:ext cx="4384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fr-FR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Arbeisblatt</a:t>
            </a:r>
            <a:r>
              <a:rPr lang="fr-F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fr-FR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4" descr="C:\Users\Pierre\Pictures\Bibliothèque multimédia Microsoft\j0433953.pn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679" y="2090351"/>
            <a:ext cx="1358221" cy="1356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2487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hème15">
  <a:themeElements>
    <a:clrScheme name="Bleu vert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ème15" id="{AD9F77FA-13EF-4EC1-8D5B-82A55184D9EE}" vid="{43521B73-D46B-43F6-A8F9-25F24A176408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Thème15</Template>
  <TotalTime>24</TotalTime>
  <Words>128</Words>
  <Application>Microsoft Office PowerPoint</Application>
  <PresentationFormat>Grand écran</PresentationFormat>
  <Paragraphs>28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6" baseType="lpstr">
      <vt:lpstr>Arial</vt:lpstr>
      <vt:lpstr>Arial Narrow</vt:lpstr>
      <vt:lpstr>Calibri</vt:lpstr>
      <vt:lpstr>Century Gothic</vt:lpstr>
      <vt:lpstr>Times New Roman</vt:lpstr>
      <vt:lpstr>Wingdings 3</vt:lpstr>
      <vt:lpstr>Thème15</vt:lpstr>
      <vt:lpstr>DU HAST EINE NACHRICHT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PB</dc:creator>
  <cp:lastModifiedBy>PB</cp:lastModifiedBy>
  <cp:revision>5</cp:revision>
  <dcterms:created xsi:type="dcterms:W3CDTF">2021-10-26T12:57:09Z</dcterms:created>
  <dcterms:modified xsi:type="dcterms:W3CDTF">2021-10-26T13:25:34Z</dcterms:modified>
</cp:coreProperties>
</file>