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64" r:id="rId6"/>
    <p:sldId id="259" r:id="rId7"/>
    <p:sldId id="276" r:id="rId8"/>
    <p:sldId id="277" r:id="rId9"/>
    <p:sldId id="267" r:id="rId10"/>
    <p:sldId id="279" r:id="rId11"/>
    <p:sldId id="268" r:id="rId12"/>
    <p:sldId id="269" r:id="rId13"/>
    <p:sldId id="271" r:id="rId14"/>
    <p:sldId id="270" r:id="rId15"/>
    <p:sldId id="278" r:id="rId16"/>
    <p:sldId id="265" r:id="rId17"/>
    <p:sldId id="266" r:id="rId18"/>
    <p:sldId id="273" r:id="rId19"/>
    <p:sldId id="27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C29D1-0F53-4896-9C4B-D08AB6B74A69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32FB5-7BB7-4AF8-B8D9-D7AD41C1D4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61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2C0CA8-B00F-4EFD-B0DF-9617BF38049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86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01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52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05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86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3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314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22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96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64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66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10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38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4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7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73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10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6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1DA759-1872-414A-8ADF-AFC56B1DAB2F}" type="datetimeFigureOut">
              <a:rPr lang="fr-FR" smtClean="0"/>
              <a:t>22/01/2022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069704-BBBD-49C6-8593-084535DD10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31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EXERCICES.pd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79540" y="1106714"/>
            <a:ext cx="8574622" cy="2616199"/>
          </a:xfrm>
        </p:spPr>
        <p:txBody>
          <a:bodyPr/>
          <a:lstStyle/>
          <a:p>
            <a:r>
              <a:rPr lang="fr-FR" dirty="0" smtClean="0"/>
              <a:t>VERLIEBT?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82" y="2307798"/>
            <a:ext cx="2402161" cy="20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76" y="2604181"/>
            <a:ext cx="1406432" cy="140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3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33)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76" y="2604181"/>
            <a:ext cx="1406432" cy="140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6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224" y="348770"/>
            <a:ext cx="5829805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76" y="2604181"/>
            <a:ext cx="1406432" cy="140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6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697" y="465868"/>
            <a:ext cx="9464860" cy="511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19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Sprechtraining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11" y="2536028"/>
            <a:ext cx="1382830" cy="138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5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44" y="318407"/>
            <a:ext cx="5920740" cy="605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VERLIEB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0863" y="1563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17" y="57150"/>
            <a:ext cx="57360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VERLIEB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0863" y="1563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76" y="2604181"/>
            <a:ext cx="1406432" cy="140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420" y="439634"/>
            <a:ext cx="9702725" cy="579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5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708920"/>
            <a:ext cx="14421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6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02533" y="917912"/>
            <a:ext cx="125717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6</a:t>
            </a:r>
          </a:p>
          <a:p>
            <a:pPr lvl="2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2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	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	      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Familienname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943099" y="121925"/>
            <a:ext cx="3526971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59378" y="148347"/>
            <a:ext cx="450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Verliebt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26" name="Picture 2" descr="Serafin Junge 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 bwMode="auto">
          <a:xfrm>
            <a:off x="4805427" y="2036888"/>
            <a:ext cx="1485402" cy="104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0"/>
          <a:stretch/>
        </p:blipFill>
        <p:spPr>
          <a:xfrm>
            <a:off x="2166309" y="2038480"/>
            <a:ext cx="1178816" cy="108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37" y="2023536"/>
            <a:ext cx="1046760" cy="109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17" y="2047602"/>
            <a:ext cx="1086996" cy="106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VERLIEB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51755" y="2106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3168" y="644976"/>
            <a:ext cx="309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r="25386"/>
          <a:stretch/>
        </p:blipFill>
        <p:spPr>
          <a:xfrm>
            <a:off x="3773261" y="1344387"/>
            <a:ext cx="4874078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07647" y="1821605"/>
            <a:ext cx="309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37097" y="1821604"/>
            <a:ext cx="309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2597604" y="2628900"/>
            <a:ext cx="514350" cy="1118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9627054" y="2743200"/>
            <a:ext cx="514350" cy="1118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VERLIEB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13343" y="103683"/>
            <a:ext cx="487363" cy="48736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46639" y="493769"/>
            <a:ext cx="627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www.world-architects.com/images/Projects/41/35/11/6c5667d1f586474b8ce4d91685771183/6c5667d1f586474b8ce4d91685771183.6e7b65d0.jpg?15365675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74" y="1154566"/>
            <a:ext cx="4195423" cy="27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76" y="2604181"/>
            <a:ext cx="1406432" cy="140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3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382691" y="363915"/>
            <a:ext cx="498199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aufgeregt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nervös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ruft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Jasmin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morgen in die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Eisbar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Marie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verliebt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Leon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verliebt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trifft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Leon in der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sitzt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allein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der Mensa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556420" y="2216696"/>
            <a:ext cx="1569720" cy="7391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Marie</a:t>
            </a:r>
            <a:endParaRPr lang="fr-FR" sz="1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595790" y="3461296"/>
            <a:ext cx="1569720" cy="7391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Leon</a:t>
            </a:r>
            <a:endParaRPr lang="fr-FR" sz="1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Connecteur droit avec flèche 10"/>
          <p:cNvCxnSpPr>
            <a:stCxn id="9" idx="3"/>
          </p:cNvCxnSpPr>
          <p:nvPr/>
        </p:nvCxnSpPr>
        <p:spPr>
          <a:xfrm flipV="1">
            <a:off x="4126140" y="881744"/>
            <a:ext cx="2295921" cy="170452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9" idx="3"/>
          </p:cNvCxnSpPr>
          <p:nvPr/>
        </p:nvCxnSpPr>
        <p:spPr>
          <a:xfrm flipV="1">
            <a:off x="4126140" y="2251834"/>
            <a:ext cx="2295921" cy="33443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9" idx="3"/>
          </p:cNvCxnSpPr>
          <p:nvPr/>
        </p:nvCxnSpPr>
        <p:spPr>
          <a:xfrm>
            <a:off x="4126140" y="2586266"/>
            <a:ext cx="2295921" cy="43134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217852" y="2621404"/>
            <a:ext cx="2164839" cy="189548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9" idx="3"/>
          </p:cNvCxnSpPr>
          <p:nvPr/>
        </p:nvCxnSpPr>
        <p:spPr>
          <a:xfrm>
            <a:off x="4126140" y="2586266"/>
            <a:ext cx="2216002" cy="262799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0" idx="3"/>
          </p:cNvCxnSpPr>
          <p:nvPr/>
        </p:nvCxnSpPr>
        <p:spPr>
          <a:xfrm flipV="1">
            <a:off x="4165510" y="1586065"/>
            <a:ext cx="2256551" cy="224480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0" idx="3"/>
          </p:cNvCxnSpPr>
          <p:nvPr/>
        </p:nvCxnSpPr>
        <p:spPr>
          <a:xfrm flipV="1">
            <a:off x="4165510" y="3743530"/>
            <a:ext cx="2217181" cy="8733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0" idx="3"/>
          </p:cNvCxnSpPr>
          <p:nvPr/>
        </p:nvCxnSpPr>
        <p:spPr>
          <a:xfrm>
            <a:off x="4165510" y="3830866"/>
            <a:ext cx="2217181" cy="215746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43048" y="1510393"/>
            <a:ext cx="104366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Liebes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Tagebuch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hat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………………………………..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angerufen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war so ……………………………….. und ……………………………….. !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hat Leon in der ………………………………..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getroffen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Leon hat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angesprochen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Leon war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ganz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…………………………………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glaube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Marie ………………………………..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Und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………………………………… . Morgen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Leon und Marie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Rendez-vous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die ……………………………….. am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Marktplatz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Marie hat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wirklich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Glück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494563" y="1461407"/>
            <a:ext cx="336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43048" y="1981200"/>
            <a:ext cx="336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aufgeregt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73459" y="1981200"/>
            <a:ext cx="336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nervös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03600" y="2546593"/>
            <a:ext cx="336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64152" y="3131368"/>
            <a:ext cx="336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006441" y="3131368"/>
            <a:ext cx="336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verliebt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24598" y="3693707"/>
            <a:ext cx="336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liebt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00306" y="4186950"/>
            <a:ext cx="336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Eisbar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0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1126672" y="3974085"/>
            <a:ext cx="4998604" cy="1112989"/>
          </a:xfrm>
          <a:prstGeom prst="wedgeRoundRectCallout">
            <a:avLst>
              <a:gd name="adj1" fmla="val 64531"/>
              <a:gd name="adj2" fmla="val -29241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591443" y="247772"/>
            <a:ext cx="6286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u="sng" spc="50" dirty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+mn-cs"/>
              </a:rPr>
              <a:t>BILAN GRAMMATICAL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21375" y="1799212"/>
            <a:ext cx="110271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Elle 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permet de rapporter les paroles ou l’opinion d’une personne .</a:t>
            </a:r>
            <a:endParaRPr lang="fr-FR" sz="32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5621" y="1011801"/>
            <a:ext cx="10240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u="sng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La proposition subordonnée introduite par </a:t>
            </a:r>
            <a:r>
              <a:rPr lang="fr-FR" sz="3200" b="1" u="sng" spc="50" dirty="0" err="1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dass</a:t>
            </a:r>
            <a:r>
              <a:rPr lang="fr-FR" sz="3200" b="1" u="sng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(suite)</a:t>
            </a:r>
            <a:r>
              <a:rPr lang="fr-FR" sz="3200" b="1" u="sng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fr-FR" sz="3200" b="1" u="sng" spc="50" dirty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+mn-cs"/>
              </a:rPr>
              <a:t>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34129" y="2378284"/>
            <a:ext cx="94330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Cette structure s’emploie </a:t>
            </a:r>
            <a:r>
              <a:rPr lang="fr-FR" sz="32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après des verbes comme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48532" y="2965387"/>
            <a:ext cx="3376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agen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(dire)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/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59773" y="2997779"/>
            <a:ext cx="3273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chreiben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(écrire)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/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55755" y="2995139"/>
            <a:ext cx="29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lauben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(croire)  </a:t>
            </a:r>
            <a:r>
              <a:rPr lang="fr-F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/</a:t>
            </a:r>
            <a:endParaRPr lang="fr-FR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98121" y="4075932"/>
            <a:ext cx="45801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Marie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t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</a:t>
            </a:r>
            <a:r>
              <a:rPr lang="fr-FR" sz="32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Leon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verliebt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71977" y="5340568"/>
            <a:ext cx="5183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  <a:sym typeface="Wingdings 3" panose="05040102010807070707" pitchFamily="18" charset="2"/>
              </a:rPr>
              <a:t></a:t>
            </a:r>
            <a:r>
              <a:rPr lang="fr-FR" sz="32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 3" panose="05040102010807070707" pitchFamily="18" charset="2"/>
              </a:rPr>
              <a:t> 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 3" panose="05040102010807070707" pitchFamily="18" charset="2"/>
              </a:rPr>
              <a:t>Jasmin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schreibt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/ </a:t>
            </a:r>
            <a:r>
              <a:rPr lang="fr-FR" sz="32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sagt</a:t>
            </a:r>
            <a:r>
              <a:rPr lang="fr-FR" sz="32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, </a:t>
            </a:r>
            <a:r>
              <a:rPr lang="fr-FR" sz="320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dass</a:t>
            </a:r>
            <a:endParaRPr lang="fr-FR" sz="32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82160" y="5349064"/>
            <a:ext cx="5126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Marie in </a:t>
            </a:r>
            <a:r>
              <a:rPr lang="fr-FR" sz="32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Leon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32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verliebt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t</a:t>
            </a:r>
            <a:r>
              <a:rPr lang="fr-FR" sz="32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954455" y="6014276"/>
            <a:ext cx="571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10007288" y="5909484"/>
            <a:ext cx="642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-60000">
            <a:off x="2365152" y="4644347"/>
            <a:ext cx="682830" cy="127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413058" y="4651983"/>
            <a:ext cx="571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</a:p>
        </p:txBody>
      </p:sp>
      <p:sp>
        <p:nvSpPr>
          <p:cNvPr id="26" name="Ellipse 25"/>
          <p:cNvSpPr/>
          <p:nvPr/>
        </p:nvSpPr>
        <p:spPr>
          <a:xfrm>
            <a:off x="5244405" y="5615741"/>
            <a:ext cx="357188" cy="357187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9350251" y="3033209"/>
            <a:ext cx="2633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hoffen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(espérer) </a:t>
            </a:r>
            <a:endParaRPr lang="fr-FR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743567" y="4876171"/>
            <a:ext cx="243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(Jasmin)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 flipV="1">
            <a:off x="7886491" y="4650738"/>
            <a:ext cx="461540" cy="37472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 descr="j044050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80" y="3718491"/>
            <a:ext cx="1048558" cy="1592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92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21" grpId="0"/>
      <p:bldP spid="26" grpId="0" animBg="1"/>
      <p:bldP spid="24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ersonnalisé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FF0000"/>
      </a:accent6>
      <a:hlink>
        <a:srgbClr val="CC9900"/>
      </a:hlink>
      <a:folHlink>
        <a:srgbClr val="666699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133</TotalTime>
  <Words>247</Words>
  <Application>Microsoft Office PowerPoint</Application>
  <PresentationFormat>Grand écran</PresentationFormat>
  <Paragraphs>65</Paragraphs>
  <Slides>19</Slides>
  <Notes>1</Notes>
  <HiddenSlides>0</HiddenSlides>
  <MMClips>4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 Unicode MS</vt:lpstr>
      <vt:lpstr>Arial</vt:lpstr>
      <vt:lpstr>Calibri</vt:lpstr>
      <vt:lpstr>Century Gothic</vt:lpstr>
      <vt:lpstr>Corbel</vt:lpstr>
      <vt:lpstr>Times New Roman</vt:lpstr>
      <vt:lpstr>Wingdings</vt:lpstr>
      <vt:lpstr>Wingdings 3</vt:lpstr>
      <vt:lpstr>Parallaxe</vt:lpstr>
      <vt:lpstr>VERLIEBT?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VERLIEBT?</dc:title>
  <dc:creator>PB</dc:creator>
  <cp:lastModifiedBy>PB</cp:lastModifiedBy>
  <cp:revision>20</cp:revision>
  <dcterms:created xsi:type="dcterms:W3CDTF">2021-10-25T05:54:31Z</dcterms:created>
  <dcterms:modified xsi:type="dcterms:W3CDTF">2022-01-22T13:55:16Z</dcterms:modified>
</cp:coreProperties>
</file>