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2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842-E1EE-4787-8A23-FBE709D22F2F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58F6-4664-4EBE-AC5B-5C72BA741A9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63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842-E1EE-4787-8A23-FBE709D22F2F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58F6-4664-4EBE-AC5B-5C72BA741A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76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842-E1EE-4787-8A23-FBE709D22F2F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58F6-4664-4EBE-AC5B-5C72BA741A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93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842-E1EE-4787-8A23-FBE709D22F2F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58F6-4664-4EBE-AC5B-5C72BA741A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4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842-E1EE-4787-8A23-FBE709D22F2F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58F6-4664-4EBE-AC5B-5C72BA741A9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17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842-E1EE-4787-8A23-FBE709D22F2F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58F6-4664-4EBE-AC5B-5C72BA741A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99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842-E1EE-4787-8A23-FBE709D22F2F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58F6-4664-4EBE-AC5B-5C72BA741A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21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842-E1EE-4787-8A23-FBE709D22F2F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58F6-4664-4EBE-AC5B-5C72BA741A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56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842-E1EE-4787-8A23-FBE709D22F2F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58F6-4664-4EBE-AC5B-5C72BA741A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92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06F842-E1EE-4787-8A23-FBE709D22F2F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2258F6-4664-4EBE-AC5B-5C72BA741A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99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842-E1EE-4787-8A23-FBE709D22F2F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58F6-4664-4EBE-AC5B-5C72BA741A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45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06F842-E1EE-4787-8A23-FBE709D22F2F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32258F6-4664-4EBE-AC5B-5C72BA741A9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87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7181" y="0"/>
            <a:ext cx="5509737" cy="480863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LIEBST DU MICH?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145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420" y="215805"/>
            <a:ext cx="9548949" cy="5689150"/>
          </a:xfrm>
          <a:prstGeom prst="rect">
            <a:avLst/>
          </a:prstGeom>
        </p:spPr>
      </p:pic>
      <p:pic>
        <p:nvPicPr>
          <p:cNvPr id="5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369" y="86302"/>
            <a:ext cx="1102477" cy="1102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9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783" y="906235"/>
            <a:ext cx="1777380" cy="155121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2683" y="824594"/>
            <a:ext cx="1777380" cy="155121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63285" y="171450"/>
            <a:ext cx="5584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Liebe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Hass: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ultiplier 4"/>
          <p:cNvSpPr/>
          <p:nvPr/>
        </p:nvSpPr>
        <p:spPr>
          <a:xfrm>
            <a:off x="8252094" y="463837"/>
            <a:ext cx="1518557" cy="1877785"/>
          </a:xfrm>
          <a:prstGeom prst="mathMultiply">
            <a:avLst>
              <a:gd name="adj1" fmla="val 5240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1559" y="2545902"/>
            <a:ext cx="3167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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)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1559" y="3130677"/>
            <a:ext cx="5053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 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)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1559" y="3715452"/>
            <a:ext cx="4931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liebe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  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)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1557" y="4300227"/>
            <a:ext cx="5739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in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verliebt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  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)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791050" y="2555158"/>
            <a:ext cx="4109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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)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Multiplier 10"/>
          <p:cNvSpPr/>
          <p:nvPr/>
        </p:nvSpPr>
        <p:spPr>
          <a:xfrm>
            <a:off x="9142074" y="2445663"/>
            <a:ext cx="568780" cy="839393"/>
          </a:xfrm>
          <a:prstGeom prst="mathMultiply">
            <a:avLst>
              <a:gd name="adj1" fmla="val 1175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695211" y="3684796"/>
            <a:ext cx="5381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liebe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 </a:t>
            </a:r>
            <a:r>
              <a:rPr lang="fr-F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 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)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Multiplier 12"/>
          <p:cNvSpPr/>
          <p:nvPr/>
        </p:nvSpPr>
        <p:spPr>
          <a:xfrm>
            <a:off x="9142074" y="3557488"/>
            <a:ext cx="1653890" cy="839393"/>
          </a:xfrm>
          <a:prstGeom prst="mathMultiply">
            <a:avLst>
              <a:gd name="adj1" fmla="val 1175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747656" y="5145354"/>
            <a:ext cx="5117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hasse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 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 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)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Multiplier 14"/>
          <p:cNvSpPr/>
          <p:nvPr/>
        </p:nvSpPr>
        <p:spPr>
          <a:xfrm>
            <a:off x="8122683" y="5046054"/>
            <a:ext cx="2474269" cy="839393"/>
          </a:xfrm>
          <a:prstGeom prst="mathMultiply">
            <a:avLst>
              <a:gd name="adj1" fmla="val 1175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845" y="92220"/>
            <a:ext cx="1239533" cy="123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5701452" y="4300226"/>
            <a:ext cx="661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verliebt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</a:t>
            </a:r>
            <a:r>
              <a:rPr lang="fr-F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 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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)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Multiplier 17"/>
          <p:cNvSpPr/>
          <p:nvPr/>
        </p:nvSpPr>
        <p:spPr>
          <a:xfrm>
            <a:off x="10437091" y="4206661"/>
            <a:ext cx="1736453" cy="839393"/>
          </a:xfrm>
          <a:prstGeom prst="mathMultiply">
            <a:avLst>
              <a:gd name="adj1" fmla="val 1175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>
            <a:off x="5698431" y="723837"/>
            <a:ext cx="0" cy="51616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42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14" grpId="0"/>
      <p:bldP spid="15" grpId="0" animBg="1"/>
      <p:bldP spid="17" grpId="0"/>
      <p:bldP spid="18" grpId="0" animBg="1"/>
    </p:bldLst>
  </p:timing>
</p:sld>
</file>

<file path=ppt/theme/theme1.xml><?xml version="1.0" encoding="utf-8"?>
<a:theme xmlns:a="http://schemas.openxmlformats.org/drawingml/2006/main" name="Rétrospective">
  <a:themeElements>
    <a:clrScheme name="Orange roug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</TotalTime>
  <Words>84</Words>
  <Application>Microsoft Office PowerPoint</Application>
  <PresentationFormat>Grand écran</PresentationFormat>
  <Paragraphs>10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Webdings</vt:lpstr>
      <vt:lpstr>Rétrospective</vt:lpstr>
      <vt:lpstr>LIEBST DU MICH?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LIEBST DU MICH?</dc:title>
  <dc:creator>PB</dc:creator>
  <cp:lastModifiedBy>PB</cp:lastModifiedBy>
  <cp:revision>3</cp:revision>
  <dcterms:created xsi:type="dcterms:W3CDTF">2021-10-25T11:28:51Z</dcterms:created>
  <dcterms:modified xsi:type="dcterms:W3CDTF">2021-10-26T07:16:35Z</dcterms:modified>
</cp:coreProperties>
</file>