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63" r:id="rId5"/>
    <p:sldId id="260" r:id="rId6"/>
    <p:sldId id="259" r:id="rId7"/>
    <p:sldId id="261" r:id="rId8"/>
    <p:sldId id="262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2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A93F0-8E87-49BB-8725-77B573FC7974}" type="datetimeFigureOut">
              <a:rPr lang="fr-FR" smtClean="0"/>
              <a:t>26/10/2021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E6395-BECB-4A45-BD51-FB43ACAC92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446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4B1ADF-4BED-4CEB-83D9-850E28E6C93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634027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994AEF5-DECC-4974-A026-68F90D9CD2F2}" type="datetimeFigureOut">
              <a:rPr lang="fr-FR" smtClean="0"/>
              <a:t>26/10/2021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02ABBA5-BB01-48AB-B76D-19C9D375D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00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AEF5-DECC-4974-A026-68F90D9CD2F2}" type="datetimeFigureOut">
              <a:rPr lang="fr-FR" smtClean="0"/>
              <a:t>26/10/2021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BBA5-BB01-48AB-B76D-19C9D375D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4138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994AEF5-DECC-4974-A026-68F90D9CD2F2}" type="datetimeFigureOut">
              <a:rPr lang="fr-FR" smtClean="0"/>
              <a:t>26/10/2021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02ABBA5-BB01-48AB-B76D-19C9D375D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55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994AEF5-DECC-4974-A026-68F90D9CD2F2}" type="datetimeFigureOut">
              <a:rPr lang="fr-FR" smtClean="0"/>
              <a:t>26/10/2021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02ABBA5-BB01-48AB-B76D-19C9D375D7C6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5213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994AEF5-DECC-4974-A026-68F90D9CD2F2}" type="datetimeFigureOut">
              <a:rPr lang="fr-FR" smtClean="0"/>
              <a:t>26/10/2021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02ABBA5-BB01-48AB-B76D-19C9D375D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333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AEF5-DECC-4974-A026-68F90D9CD2F2}" type="datetimeFigureOut">
              <a:rPr lang="fr-FR" smtClean="0"/>
              <a:t>26/10/2021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BBA5-BB01-48AB-B76D-19C9D375D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51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AEF5-DECC-4974-A026-68F90D9CD2F2}" type="datetimeFigureOut">
              <a:rPr lang="fr-FR" smtClean="0"/>
              <a:t>26/10/2021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BBA5-BB01-48AB-B76D-19C9D375D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7422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AEF5-DECC-4974-A026-68F90D9CD2F2}" type="datetimeFigureOut">
              <a:rPr lang="fr-FR" smtClean="0"/>
              <a:t>26/10/2021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BBA5-BB01-48AB-B76D-19C9D375D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7776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994AEF5-DECC-4974-A026-68F90D9CD2F2}" type="datetimeFigureOut">
              <a:rPr lang="fr-FR" smtClean="0"/>
              <a:t>26/10/2021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02ABBA5-BB01-48AB-B76D-19C9D375D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56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AEF5-DECC-4974-A026-68F90D9CD2F2}" type="datetimeFigureOut">
              <a:rPr lang="fr-FR" smtClean="0"/>
              <a:t>26/10/2021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BBA5-BB01-48AB-B76D-19C9D375D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828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994AEF5-DECC-4974-A026-68F90D9CD2F2}" type="datetimeFigureOut">
              <a:rPr lang="fr-FR" smtClean="0"/>
              <a:t>26/10/2021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02ABBA5-BB01-48AB-B76D-19C9D375D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26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AEF5-DECC-4974-A026-68F90D9CD2F2}" type="datetimeFigureOut">
              <a:rPr lang="fr-FR" smtClean="0"/>
              <a:t>26/10/2021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BBA5-BB01-48AB-B76D-19C9D375D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29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AEF5-DECC-4974-A026-68F90D9CD2F2}" type="datetimeFigureOut">
              <a:rPr lang="fr-FR" smtClean="0"/>
              <a:t>26/10/2021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BBA5-BB01-48AB-B76D-19C9D375D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323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AEF5-DECC-4974-A026-68F90D9CD2F2}" type="datetimeFigureOut">
              <a:rPr lang="fr-FR" smtClean="0"/>
              <a:t>26/10/2021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BBA5-BB01-48AB-B76D-19C9D375D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548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AEF5-DECC-4974-A026-68F90D9CD2F2}" type="datetimeFigureOut">
              <a:rPr lang="fr-FR" smtClean="0"/>
              <a:t>26/10/2021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BBA5-BB01-48AB-B76D-19C9D375D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999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AEF5-DECC-4974-A026-68F90D9CD2F2}" type="datetimeFigureOut">
              <a:rPr lang="fr-FR" smtClean="0"/>
              <a:t>26/10/2021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BBA5-BB01-48AB-B76D-19C9D375D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93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AEF5-DECC-4974-A026-68F90D9CD2F2}" type="datetimeFigureOut">
              <a:rPr lang="fr-FR" smtClean="0"/>
              <a:t>26/10/2021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BBA5-BB01-48AB-B76D-19C9D375D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939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4AEF5-DECC-4974-A026-68F90D9CD2F2}" type="datetimeFigureOut">
              <a:rPr lang="fr-FR" smtClean="0"/>
              <a:t>26/10/2021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ABBA5-BB01-48AB-B76D-19C9D375D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04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EXERCICES.pd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7300" y="982049"/>
            <a:ext cx="10363200" cy="1829761"/>
          </a:xfrm>
        </p:spPr>
        <p:txBody>
          <a:bodyPr>
            <a:normAutofit/>
          </a:bodyPr>
          <a:lstStyle/>
          <a:p>
            <a:r>
              <a:rPr lang="fr-FR" sz="5400" dirty="0" smtClean="0"/>
              <a:t>SEID IHR IMMER NOCH NICHT FERTIG?</a:t>
            </a:r>
            <a:endParaRPr lang="fr-FR" sz="5400" dirty="0"/>
          </a:p>
        </p:txBody>
      </p:sp>
      <p:pic>
        <p:nvPicPr>
          <p:cNvPr id="1026" name="Picture 2" descr="Eltern: come2help || Beratungsstelle für Kinder, Jugendliche und Elt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2085189"/>
            <a:ext cx="3869506" cy="2586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04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8617" y="1773674"/>
            <a:ext cx="10821338" cy="30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1154545" y="1433239"/>
            <a:ext cx="398087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i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ch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d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Jannick (er)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Sophie (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ir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Ihr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Jannick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und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Sophie (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orme de politesse(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-25874" y="555085"/>
            <a:ext cx="69483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 déterminants possessifs </a:t>
            </a:r>
            <a:r>
              <a:rPr lang="fr-F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158157" y="1348137"/>
            <a:ext cx="96020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	</a:t>
            </a:r>
            <a:r>
              <a:rPr lang="fr-FR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meinØ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Vater / </a:t>
            </a: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meine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Mutter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158157" y="2555497"/>
            <a:ext cx="96720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	</a:t>
            </a:r>
            <a:r>
              <a:rPr lang="fr-FR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ihrØ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Vater  / 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ihre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Mutter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144180" y="1732941"/>
            <a:ext cx="55777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	</a:t>
            </a:r>
            <a:r>
              <a:rPr lang="fr-FR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deinØ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Vater / </a:t>
            </a: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deine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Mutter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144180" y="2141403"/>
            <a:ext cx="97000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	</a:t>
            </a:r>
            <a:r>
              <a:rPr lang="fr-FR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seinØ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Vater / 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seine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Mutter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8448" name="ZoneTexte 15"/>
          <p:cNvSpPr txBox="1">
            <a:spLocks noChangeArrowheads="1"/>
          </p:cNvSpPr>
          <p:nvPr/>
        </p:nvSpPr>
        <p:spPr bwMode="auto">
          <a:xfrm>
            <a:off x="-25874" y="-92396"/>
            <a:ext cx="571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600" b="1" u="sng" dirty="0">
                <a:latin typeface="Arial" pitchFamily="34" charset="0"/>
                <a:cs typeface="Arial" pitchFamily="34" charset="0"/>
              </a:rPr>
              <a:t>Bilan grammatical :</a:t>
            </a:r>
          </a:p>
        </p:txBody>
      </p:sp>
      <p:pic>
        <p:nvPicPr>
          <p:cNvPr id="9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484" y="2083813"/>
            <a:ext cx="1144870" cy="95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5125841" y="3204293"/>
            <a:ext cx="8231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	</a:t>
            </a:r>
            <a:r>
              <a:rPr lang="fr-FR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unserØ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Vater  / 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unsere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Mutter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043053" y="3635943"/>
            <a:ext cx="66479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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	</a:t>
            </a:r>
            <a:r>
              <a:rPr lang="fr-FR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euerØ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Vater  / 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eure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Mutter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135418" y="4083754"/>
            <a:ext cx="75346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	</a:t>
            </a:r>
            <a:r>
              <a:rPr lang="fr-FR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ihrØ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Vater  / 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ihre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Mutter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119728" y="4505907"/>
            <a:ext cx="47914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	</a:t>
            </a:r>
            <a:r>
              <a:rPr lang="fr-FR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IhrØ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Vater  / 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Ihre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Mutter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77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  <p:bldP spid="4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24942" y="3837214"/>
            <a:ext cx="4384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Arbeitsblatt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C:\Users\Pierre\Pictures\Bibliothèque multimédia Microsoft\j0433953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957" y="2155803"/>
            <a:ext cx="1456191" cy="145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1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24942" y="3837214"/>
            <a:ext cx="4384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957" y="2155803"/>
            <a:ext cx="1456191" cy="145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80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90" y="1401904"/>
            <a:ext cx="9228620" cy="40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1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24942" y="3837214"/>
            <a:ext cx="4384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29)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957" y="2155803"/>
            <a:ext cx="1456191" cy="145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82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5572" y="1059018"/>
            <a:ext cx="5813276" cy="307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5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Traînée de condensatio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5" id="{00C05D4D-4030-4885-8B9B-4C59F76E6A1A}" vid="{580BDCE1-E829-4623-9E6F-A7C8552226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Thème5</Template>
  <TotalTime>43</TotalTime>
  <Words>59</Words>
  <Application>Microsoft Office PowerPoint</Application>
  <PresentationFormat>Grand écran</PresentationFormat>
  <Paragraphs>24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</vt:lpstr>
      <vt:lpstr>Thème5</vt:lpstr>
      <vt:lpstr>SEID IHR IMMER NOCH NICHT FERTIG?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SEID IHR IMMER NOCH NICHT FERTIG?</dc:title>
  <dc:creator>PB</dc:creator>
  <cp:lastModifiedBy>PB</cp:lastModifiedBy>
  <cp:revision>7</cp:revision>
  <dcterms:created xsi:type="dcterms:W3CDTF">2021-10-24T08:01:30Z</dcterms:created>
  <dcterms:modified xsi:type="dcterms:W3CDTF">2021-10-26T05:46:22Z</dcterms:modified>
</cp:coreProperties>
</file>