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75" r:id="rId3"/>
    <p:sldId id="276" r:id="rId4"/>
    <p:sldId id="277" r:id="rId5"/>
    <p:sldId id="257" r:id="rId6"/>
    <p:sldId id="258" r:id="rId7"/>
    <p:sldId id="260" r:id="rId8"/>
    <p:sldId id="282" r:id="rId9"/>
    <p:sldId id="283" r:id="rId10"/>
    <p:sldId id="266" r:id="rId11"/>
    <p:sldId id="264" r:id="rId12"/>
    <p:sldId id="273" r:id="rId13"/>
    <p:sldId id="274" r:id="rId14"/>
    <p:sldId id="265" r:id="rId15"/>
    <p:sldId id="267" r:id="rId16"/>
    <p:sldId id="279" r:id="rId17"/>
    <p:sldId id="280" r:id="rId18"/>
    <p:sldId id="269" r:id="rId19"/>
    <p:sldId id="262" r:id="rId20"/>
    <p:sldId id="263" r:id="rId21"/>
    <p:sldId id="270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50F2"/>
    <a:srgbClr val="C80FCE"/>
    <a:srgbClr val="F6A6F8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149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D2338-A6AD-484A-98A3-06B36401840E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EE818-C4C8-4FDF-99B5-D2B439AA4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44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5AD72-9EC6-4D8D-AD74-9491B27919F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497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97208EA-806C-434E-84AE-378B3FF01E06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4AFCCC-48E8-4A37-B451-4C6EBEAE270A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11743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EA-806C-434E-84AE-378B3FF01E06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FCCC-48E8-4A37-B451-4C6EBEAE2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537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EA-806C-434E-84AE-378B3FF01E06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FCCC-48E8-4A37-B451-4C6EBEAE2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77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EA-806C-434E-84AE-378B3FF01E06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FCCC-48E8-4A37-B451-4C6EBEAE2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085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7208EA-806C-434E-84AE-378B3FF01E06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4AFCCC-48E8-4A37-B451-4C6EBEAE270A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19298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EA-806C-434E-84AE-378B3FF01E06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FCCC-48E8-4A37-B451-4C6EBEAE2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25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EA-806C-434E-84AE-378B3FF01E06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FCCC-48E8-4A37-B451-4C6EBEAE2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296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EA-806C-434E-84AE-378B3FF01E06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FCCC-48E8-4A37-B451-4C6EBEAE2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963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EA-806C-434E-84AE-378B3FF01E06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FCCC-48E8-4A37-B451-4C6EBEAE2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92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7208EA-806C-434E-84AE-378B3FF01E06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4AFCCC-48E8-4A37-B451-4C6EBEAE270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6168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7208EA-806C-434E-84AE-378B3FF01E06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4AFCCC-48E8-4A37-B451-4C6EBEAE270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3004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A6F8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97208EA-806C-434E-84AE-378B3FF01E06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084AFCCC-48E8-4A37-B451-4C6EBEAE270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032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jpeg"/><Relationship Id="rId7" Type="http://schemas.openxmlformats.org/officeDocument/2006/relationships/image" Target="../media/image10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38199" y="2441121"/>
            <a:ext cx="3855720" cy="2157884"/>
          </a:xfrm>
        </p:spPr>
        <p:txBody>
          <a:bodyPr/>
          <a:lstStyle/>
          <a:p>
            <a:r>
              <a:rPr lang="fr-FR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 IST JONAS?</a:t>
            </a:r>
            <a:endParaRPr lang="fr-FR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957" y="1750979"/>
            <a:ext cx="6658043" cy="3745149"/>
          </a:xfrm>
        </p:spPr>
      </p:pic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9035143" y="5640365"/>
            <a:ext cx="3156857" cy="564492"/>
          </a:xfrm>
        </p:spPr>
        <p:txBody>
          <a:bodyPr>
            <a:normAutofit/>
          </a:bodyPr>
          <a:lstStyle/>
          <a:p>
            <a:r>
              <a:rPr lang="fr-FR" sz="2000" b="1" dirty="0" err="1" smtClean="0"/>
              <a:t>Knallerfrauen</a:t>
            </a:r>
            <a:r>
              <a:rPr lang="fr-FR" sz="2000" b="1" dirty="0" smtClean="0"/>
              <a:t>, SAT.1 (2014)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6062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469564" y="1235669"/>
            <a:ext cx="878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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spielt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Szene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69563" y="2196883"/>
            <a:ext cx="878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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Mutter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69562" y="4119311"/>
            <a:ext cx="878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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reagiert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Tochter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glaubt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69563" y="5097236"/>
            <a:ext cx="878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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Warum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streiten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Mutter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Tochter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20534" y="130628"/>
            <a:ext cx="4253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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Hör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gut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zu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!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vlc-record-2019-10-25-11h47m47s-Piste 11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4334" y="248757"/>
            <a:ext cx="487363" cy="48736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469562" y="3158097"/>
            <a:ext cx="878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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Mutter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177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0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114800" y="3813243"/>
            <a:ext cx="4708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1" descr="C:\Users\P\AppData\Local\Microsoft\Windows\Temporary Internet Files\Content.IE5\13PCW1NH\MC900432637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43" y="1918608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69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486650" y="6384472"/>
            <a:ext cx="4833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Knallerfrauen</a:t>
            </a:r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SAT.1 – </a:t>
            </a:r>
            <a:r>
              <a:rPr lang="fr-F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</a:t>
            </a:r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Jonas? </a:t>
            </a:r>
            <a:r>
              <a:rPr lang="fr-F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(2014)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020534" y="130628"/>
            <a:ext cx="694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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Sieh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dir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Video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an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vlc-record-2019-10-25-11h56m23s-Wer ist Jonas.mp4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69563" y="1053665"/>
            <a:ext cx="384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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spielt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Szene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69563" y="3067198"/>
            <a:ext cx="878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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möchte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Mutter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wissen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69563" y="4142762"/>
            <a:ext cx="878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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reagiert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Tochter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Warum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wütend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69563" y="5218327"/>
            <a:ext cx="878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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wiederholt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Mutter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5" descr="C:\Users\Pierre\Pictures\Bibliothèque multimédia Microsoft\j04316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562" y="0"/>
            <a:ext cx="12144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020534" y="130628"/>
            <a:ext cx="4253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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Beantworte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folgende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Fragen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69563" y="2060431"/>
            <a:ext cx="8711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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heißt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kleine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Bruder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soll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machen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52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r ist Jon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486650" y="6384472"/>
            <a:ext cx="4833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Knallerfrauen</a:t>
            </a:r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SAT.1 – </a:t>
            </a:r>
            <a:r>
              <a:rPr lang="fr-F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</a:t>
            </a:r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Jonas? </a:t>
            </a:r>
            <a:r>
              <a:rPr lang="fr-F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(2014)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44979" y="117999"/>
            <a:ext cx="11674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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Sieh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dir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ganze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Video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an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Tagebuch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gelesen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findest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201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ndir un rectangle avec un coin diagonal 1"/>
          <p:cNvSpPr/>
          <p:nvPr/>
        </p:nvSpPr>
        <p:spPr>
          <a:xfrm rot="20905879">
            <a:off x="1249540" y="891812"/>
            <a:ext cx="4972050" cy="3588685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 rot="20905879">
            <a:off x="1693548" y="1173246"/>
            <a:ext cx="42513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/>
              <a:t>Sonntag</a:t>
            </a:r>
            <a:r>
              <a:rPr lang="fr-FR" dirty="0" smtClean="0"/>
              <a:t>, den 11, </a:t>
            </a:r>
            <a:r>
              <a:rPr lang="fr-FR" dirty="0" err="1" smtClean="0"/>
              <a:t>Oktober</a:t>
            </a:r>
            <a:r>
              <a:rPr lang="fr-FR" dirty="0" smtClean="0"/>
              <a:t> 2021</a:t>
            </a:r>
          </a:p>
          <a:p>
            <a:endParaRPr lang="fr-FR" dirty="0"/>
          </a:p>
          <a:p>
            <a:r>
              <a:rPr lang="fr-FR" dirty="0" err="1" smtClean="0"/>
              <a:t>Liebes</a:t>
            </a:r>
            <a:r>
              <a:rPr lang="fr-FR" dirty="0" smtClean="0"/>
              <a:t> </a:t>
            </a:r>
            <a:r>
              <a:rPr lang="fr-FR" dirty="0" err="1" smtClean="0"/>
              <a:t>Tagebuch</a:t>
            </a:r>
            <a:r>
              <a:rPr lang="fr-FR" dirty="0" smtClean="0"/>
              <a:t>,</a:t>
            </a:r>
          </a:p>
          <a:p>
            <a:endParaRPr lang="fr-FR" dirty="0"/>
          </a:p>
          <a:p>
            <a:r>
              <a:rPr lang="fr-FR" dirty="0" smtClean="0"/>
              <a:t>Mit Nina </a:t>
            </a:r>
            <a:r>
              <a:rPr lang="fr-FR" dirty="0" err="1" smtClean="0"/>
              <a:t>wollten</a:t>
            </a:r>
            <a:r>
              <a:rPr lang="fr-FR" dirty="0" smtClean="0"/>
              <a:t> </a:t>
            </a:r>
            <a:r>
              <a:rPr lang="fr-FR" dirty="0" err="1" smtClean="0"/>
              <a:t>wir</a:t>
            </a:r>
            <a:r>
              <a:rPr lang="fr-FR" dirty="0" smtClean="0"/>
              <a:t> </a:t>
            </a:r>
            <a:r>
              <a:rPr lang="fr-FR" dirty="0" err="1" smtClean="0"/>
              <a:t>eine</a:t>
            </a:r>
            <a:r>
              <a:rPr lang="fr-FR" dirty="0" smtClean="0"/>
              <a:t> </a:t>
            </a:r>
            <a:r>
              <a:rPr lang="fr-FR" dirty="0" err="1" smtClean="0"/>
              <a:t>Fete</a:t>
            </a:r>
            <a:r>
              <a:rPr lang="fr-FR" dirty="0" smtClean="0"/>
              <a:t>  </a:t>
            </a:r>
            <a:r>
              <a:rPr lang="fr-FR" dirty="0" err="1" smtClean="0"/>
              <a:t>für</a:t>
            </a:r>
            <a:r>
              <a:rPr lang="fr-FR" dirty="0" smtClean="0"/>
              <a:t> </a:t>
            </a:r>
            <a:r>
              <a:rPr lang="fr-FR" dirty="0" err="1" smtClean="0"/>
              <a:t>unsere</a:t>
            </a:r>
            <a:r>
              <a:rPr lang="fr-FR" dirty="0" smtClean="0"/>
              <a:t> </a:t>
            </a:r>
            <a:r>
              <a:rPr lang="fr-FR" dirty="0" err="1" smtClean="0"/>
              <a:t>Klasse</a:t>
            </a:r>
            <a:r>
              <a:rPr lang="fr-FR" dirty="0" smtClean="0"/>
              <a:t> </a:t>
            </a:r>
            <a:r>
              <a:rPr lang="fr-FR" dirty="0" err="1" smtClean="0"/>
              <a:t>organisieren</a:t>
            </a:r>
            <a:r>
              <a:rPr lang="fr-FR" dirty="0" smtClean="0"/>
              <a:t>. Die </a:t>
            </a:r>
            <a:r>
              <a:rPr lang="fr-FR" dirty="0" err="1" smtClean="0"/>
              <a:t>Pyjamaparty</a:t>
            </a:r>
            <a:r>
              <a:rPr lang="fr-FR" dirty="0" smtClean="0"/>
              <a:t> </a:t>
            </a:r>
            <a:r>
              <a:rPr lang="fr-FR" dirty="0" err="1" smtClean="0"/>
              <a:t>war</a:t>
            </a:r>
            <a:r>
              <a:rPr lang="fr-FR" dirty="0" smtClean="0"/>
              <a:t> </a:t>
            </a:r>
            <a:r>
              <a:rPr lang="fr-FR" dirty="0" err="1" smtClean="0"/>
              <a:t>ihre</a:t>
            </a:r>
            <a:r>
              <a:rPr lang="fr-FR" dirty="0" smtClean="0"/>
              <a:t> </a:t>
            </a:r>
            <a:r>
              <a:rPr lang="fr-FR" dirty="0" err="1" smtClean="0"/>
              <a:t>Idee</a:t>
            </a:r>
            <a:r>
              <a:rPr lang="fr-FR" dirty="0" smtClean="0"/>
              <a:t>. </a:t>
            </a:r>
            <a:r>
              <a:rPr lang="fr-FR" dirty="0" err="1" smtClean="0"/>
              <a:t>Nur</a:t>
            </a:r>
            <a:r>
              <a:rPr lang="fr-FR" dirty="0" smtClean="0"/>
              <a:t> Nadine </a:t>
            </a:r>
            <a:r>
              <a:rPr lang="fr-FR" dirty="0" err="1" smtClean="0"/>
              <a:t>konnte</a:t>
            </a:r>
            <a:r>
              <a:rPr lang="fr-FR" dirty="0" smtClean="0"/>
              <a:t> </a:t>
            </a:r>
            <a:r>
              <a:rPr lang="fr-FR" dirty="0" err="1" smtClean="0"/>
              <a:t>nicht</a:t>
            </a:r>
            <a:r>
              <a:rPr lang="fr-FR" dirty="0" smtClean="0"/>
              <a:t> </a:t>
            </a:r>
            <a:r>
              <a:rPr lang="fr-FR" dirty="0" err="1" smtClean="0"/>
              <a:t>kommen</a:t>
            </a:r>
            <a:r>
              <a:rPr lang="fr-FR" dirty="0"/>
              <a:t> </a:t>
            </a:r>
            <a:r>
              <a:rPr lang="fr-FR" dirty="0" smtClean="0"/>
              <a:t>(super, </a:t>
            </a:r>
            <a:r>
              <a:rPr lang="fr-FR" dirty="0" err="1" smtClean="0"/>
              <a:t>ich</a:t>
            </a:r>
            <a:r>
              <a:rPr lang="fr-FR" dirty="0" smtClean="0"/>
              <a:t> </a:t>
            </a:r>
            <a:r>
              <a:rPr lang="fr-FR" dirty="0" err="1" smtClean="0"/>
              <a:t>hasse</a:t>
            </a:r>
            <a:r>
              <a:rPr lang="fr-FR" dirty="0" smtClean="0"/>
              <a:t> </a:t>
            </a:r>
            <a:r>
              <a:rPr lang="fr-FR" dirty="0" err="1" smtClean="0"/>
              <a:t>sie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)</a:t>
            </a:r>
          </a:p>
          <a:p>
            <a:r>
              <a:rPr lang="fr-FR" dirty="0" err="1" smtClean="0">
                <a:sym typeface="Wingdings" panose="05000000000000000000" pitchFamily="2" charset="2"/>
              </a:rPr>
              <a:t>Alles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war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echt</a:t>
            </a:r>
            <a:r>
              <a:rPr lang="fr-FR" dirty="0" smtClean="0">
                <a:sym typeface="Wingdings" panose="05000000000000000000" pitchFamily="2" charset="2"/>
              </a:rPr>
              <a:t> super. </a:t>
            </a:r>
            <a:r>
              <a:rPr lang="fr-FR" dirty="0" err="1" smtClean="0">
                <a:sym typeface="Wingdings" panose="05000000000000000000" pitchFamily="2" charset="2"/>
              </a:rPr>
              <a:t>Wir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hatten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coole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Musik</a:t>
            </a:r>
            <a:r>
              <a:rPr lang="fr-FR" dirty="0" smtClean="0">
                <a:sym typeface="Wingdings" panose="05000000000000000000" pitchFamily="2" charset="2"/>
              </a:rPr>
              <a:t>, </a:t>
            </a:r>
            <a:r>
              <a:rPr lang="fr-FR" dirty="0" err="1" smtClean="0">
                <a:sym typeface="Wingdings" panose="05000000000000000000" pitchFamily="2" charset="2"/>
              </a:rPr>
              <a:t>und</a:t>
            </a:r>
            <a:r>
              <a:rPr lang="fr-FR" dirty="0" smtClean="0">
                <a:sym typeface="Wingdings" panose="05000000000000000000" pitchFamily="2" charset="2"/>
              </a:rPr>
              <a:t> Jonas </a:t>
            </a:r>
            <a:r>
              <a:rPr lang="fr-FR" dirty="0" err="1" smtClean="0">
                <a:sym typeface="Wingdings" panose="05000000000000000000" pitchFamily="2" charset="2"/>
              </a:rPr>
              <a:t>war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auch</a:t>
            </a:r>
            <a:r>
              <a:rPr lang="fr-FR" dirty="0" smtClean="0">
                <a:sym typeface="Wingdings" panose="05000000000000000000" pitchFamily="2" charset="2"/>
              </a:rPr>
              <a:t> da …</a:t>
            </a:r>
            <a:r>
              <a:rPr lang="fr-FR" dirty="0" smtClean="0">
                <a:sym typeface="Webdings" panose="05030102010509060703" pitchFamily="18" charset="2"/>
              </a:rPr>
              <a:t></a:t>
            </a:r>
            <a:r>
              <a:rPr lang="fr-FR" dirty="0" smtClean="0">
                <a:sym typeface="Wingdings" panose="05000000000000000000" pitchFamily="2" charset="2"/>
              </a:rPr>
              <a:t> 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510642" y="4611321"/>
            <a:ext cx="2563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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Nina?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10641" y="5167243"/>
            <a:ext cx="6164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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Nina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Klasse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organisiert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10640" y="5723165"/>
            <a:ext cx="6164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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Party?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10640" y="6230853"/>
            <a:ext cx="6164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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Jonas?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C:\Users\Pierre\Pictures\Bibliothèque multimédia Microsoft\j04339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601" y="69396"/>
            <a:ext cx="1100399" cy="11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67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114800" y="3813243"/>
            <a:ext cx="4708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Übungsheft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Seite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15)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05" y="2473553"/>
            <a:ext cx="1146175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22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15" y="386594"/>
            <a:ext cx="10645684" cy="617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02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114800" y="3813243"/>
            <a:ext cx="4708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Arbeitsblatt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05" y="2473553"/>
            <a:ext cx="1146175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00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1114383" y="1053275"/>
            <a:ext cx="10594109" cy="5438548"/>
          </a:xfrm>
          <a:prstGeom prst="beve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786740" y="3571098"/>
            <a:ext cx="354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der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Mitte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ultiplier 5"/>
          <p:cNvSpPr/>
          <p:nvPr/>
        </p:nvSpPr>
        <p:spPr>
          <a:xfrm>
            <a:off x="6135195" y="3494558"/>
            <a:ext cx="739303" cy="690664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786740" y="1919036"/>
            <a:ext cx="354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oben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ultiplier 7"/>
          <p:cNvSpPr/>
          <p:nvPr/>
        </p:nvSpPr>
        <p:spPr>
          <a:xfrm>
            <a:off x="6163172" y="1899023"/>
            <a:ext cx="739303" cy="690664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786740" y="4992327"/>
            <a:ext cx="354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unten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ultiplier 9"/>
          <p:cNvSpPr/>
          <p:nvPr/>
        </p:nvSpPr>
        <p:spPr>
          <a:xfrm>
            <a:off x="6216016" y="4953747"/>
            <a:ext cx="739303" cy="690664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8578355" y="3541716"/>
            <a:ext cx="354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rechts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Multiplier 11"/>
          <p:cNvSpPr/>
          <p:nvPr/>
        </p:nvSpPr>
        <p:spPr>
          <a:xfrm>
            <a:off x="9979139" y="3456598"/>
            <a:ext cx="739303" cy="690664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05900" y="3526126"/>
            <a:ext cx="354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links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Multiplier 13"/>
          <p:cNvSpPr/>
          <p:nvPr/>
        </p:nvSpPr>
        <p:spPr>
          <a:xfrm>
            <a:off x="1906683" y="3443580"/>
            <a:ext cx="739303" cy="690664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8247615" y="1908688"/>
            <a:ext cx="354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rechts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oben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Multiplier 15"/>
          <p:cNvSpPr/>
          <p:nvPr/>
        </p:nvSpPr>
        <p:spPr>
          <a:xfrm>
            <a:off x="9668336" y="1864903"/>
            <a:ext cx="739303" cy="690664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954399" y="4992327"/>
            <a:ext cx="354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inks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unten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Multiplier 17"/>
          <p:cNvSpPr/>
          <p:nvPr/>
        </p:nvSpPr>
        <p:spPr>
          <a:xfrm>
            <a:off x="2355181" y="4948718"/>
            <a:ext cx="739303" cy="690664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6955321" y="4378095"/>
            <a:ext cx="354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Vordergrund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Multiplier 19"/>
          <p:cNvSpPr/>
          <p:nvPr/>
        </p:nvSpPr>
        <p:spPr>
          <a:xfrm>
            <a:off x="8356103" y="4301663"/>
            <a:ext cx="739303" cy="690664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1880518" y="2160216"/>
            <a:ext cx="354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Hintergrund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Multiplier 21"/>
          <p:cNvSpPr/>
          <p:nvPr/>
        </p:nvSpPr>
        <p:spPr>
          <a:xfrm>
            <a:off x="3260198" y="2086014"/>
            <a:ext cx="739303" cy="690664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020534" y="130628"/>
            <a:ext cx="625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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Wie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kann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ich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ein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Bild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beschreiben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?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317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  <p:bldP spid="8" grpId="0" animBg="1"/>
      <p:bldP spid="8" grpId="1" animBg="1"/>
      <p:bldP spid="9" grpId="0"/>
      <p:bldP spid="10" grpId="0" animBg="1"/>
      <p:bldP spid="10" grpId="1" animBg="1"/>
      <p:bldP spid="11" grpId="0"/>
      <p:bldP spid="12" grpId="0" animBg="1"/>
      <p:bldP spid="12" grpId="1" animBg="1"/>
      <p:bldP spid="13" grpId="0"/>
      <p:bldP spid="14" grpId="0" animBg="1"/>
      <p:bldP spid="14" grpId="1" animBg="1"/>
      <p:bldP spid="15" grpId="0"/>
      <p:bldP spid="16" grpId="0" animBg="1"/>
      <p:bldP spid="16" grpId="1" animBg="1"/>
      <p:bldP spid="17" grpId="0"/>
      <p:bldP spid="18" grpId="0" animBg="1"/>
      <p:bldP spid="18" grpId="1" animBg="1"/>
      <p:bldP spid="19" grpId="0"/>
      <p:bldP spid="20" grpId="0" animBg="1"/>
      <p:bldP spid="20" grpId="1" animBg="1"/>
      <p:bldP spid="21" grpId="0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1" b="98051" l="2704" r="97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-9376"/>
            <a:ext cx="9145016" cy="6612858"/>
          </a:xfrm>
          <a:prstGeom prst="rect">
            <a:avLst/>
          </a:prstGeom>
        </p:spPr>
      </p:pic>
      <p:pic>
        <p:nvPicPr>
          <p:cNvPr id="4" name="Picture 5" descr="C:\Users\Pierre\Pictures\Bibliothèque multimédia Microsoft\j043164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01" y="1703389"/>
            <a:ext cx="1923207" cy="192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19336" y="3861048"/>
            <a:ext cx="11784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 </a:t>
            </a:r>
            <a:r>
              <a:rPr lang="fr-FR" sz="32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Kennst</a:t>
            </a:r>
            <a:r>
              <a:rPr lang="fr-FR" sz="32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du deutsche </a:t>
            </a:r>
            <a:r>
              <a:rPr lang="fr-FR" sz="32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Fernsehsender</a:t>
            </a:r>
            <a:r>
              <a:rPr lang="fr-FR" sz="32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?</a:t>
            </a:r>
            <a:endParaRPr lang="fr-FR" sz="32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266014"/>
            <a:ext cx="874750" cy="8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544272" y="2331291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www.lieblingsstars.com/starbilder/pro7-log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t="8796" r="19634" b="14564"/>
          <a:stretch/>
        </p:blipFill>
        <p:spPr bwMode="auto">
          <a:xfrm>
            <a:off x="7457161" y="2168293"/>
            <a:ext cx="814256" cy="78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29533" y="-9377"/>
            <a:ext cx="966182" cy="69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7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476" t="468" r="620" b="1264"/>
          <a:stretch/>
        </p:blipFill>
        <p:spPr>
          <a:xfrm>
            <a:off x="1094015" y="840921"/>
            <a:ext cx="10205357" cy="5715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20534" y="130628"/>
            <a:ext cx="6482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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Beschreibe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Bild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Personen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C:\Users\Pierre\Pictures\Bibliothèque multimédia Microsoft\j04316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562" y="0"/>
            <a:ext cx="12144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27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476" t="468" r="620" b="1264"/>
          <a:stretch/>
        </p:blipFill>
        <p:spPr>
          <a:xfrm>
            <a:off x="1338944" y="669472"/>
            <a:ext cx="3494313" cy="195681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65464" y="2801111"/>
            <a:ext cx="541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Szene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spielt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20534" y="130628"/>
            <a:ext cx="881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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Beschreibe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Bild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die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Personen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Situation.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768" y="130628"/>
            <a:ext cx="1246868" cy="124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20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058" y="3500470"/>
            <a:ext cx="874750" cy="8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068" y="2467620"/>
            <a:ext cx="1863328" cy="41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63631" y="683179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259495" y="997633"/>
            <a:ext cx="1995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Erste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963415" y="3707870"/>
            <a:ext cx="1746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VOX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9462533" y="2420888"/>
            <a:ext cx="1746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RTL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462533" y="3852000"/>
            <a:ext cx="2034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SAT.1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://www.lieblingsstars.com/starbilder/pro7-lo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t="8796" r="19634" b="14564"/>
          <a:stretch/>
        </p:blipFill>
        <p:spPr bwMode="auto">
          <a:xfrm>
            <a:off x="1301503" y="4967441"/>
            <a:ext cx="814256" cy="78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lyngsat-logo.com/hires/vv/vox_d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92" y="3685092"/>
            <a:ext cx="1738742" cy="6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55" y="2224393"/>
            <a:ext cx="1259072" cy="73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2259495" y="2303133"/>
            <a:ext cx="98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ZDF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 descr="Afficher l'image d'orig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68" y="552677"/>
            <a:ext cx="1413131" cy="141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9462533" y="1035733"/>
            <a:ext cx="1241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3sat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7469" y="4800393"/>
            <a:ext cx="1471927" cy="148674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2963415" y="5100290"/>
            <a:ext cx="2011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ProSieben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221017" y="2826353"/>
            <a:ext cx="5436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weites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Deutsches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Fernsehen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963415" y="2360252"/>
            <a:ext cx="854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29533" y="-9377"/>
            <a:ext cx="966182" cy="697215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9462533" y="5253941"/>
            <a:ext cx="225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Nickelodeon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55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3" grpId="0"/>
      <p:bldP spid="14" grpId="0"/>
      <p:bldP spid="18" grpId="0"/>
      <p:bldP spid="21" grpId="0"/>
      <p:bldP spid="22" grpId="0"/>
      <p:bldP spid="23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5022915" y="4033258"/>
            <a:ext cx="2034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8" b="53667"/>
          <a:stretch/>
        </p:blipFill>
        <p:spPr bwMode="auto">
          <a:xfrm>
            <a:off x="3737992" y="2297263"/>
            <a:ext cx="4788024" cy="13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5052935" y="4580684"/>
            <a:ext cx="2034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199456" y="5103904"/>
            <a:ext cx="986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CA4D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ssociation </a:t>
            </a:r>
            <a:r>
              <a:rPr lang="fr-FR" sz="2800" b="1" dirty="0" smtClean="0">
                <a:solidFill>
                  <a:srgbClr val="CA4D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elative à la </a:t>
            </a:r>
            <a:r>
              <a:rPr lang="fr-FR" sz="2800" b="1" dirty="0">
                <a:solidFill>
                  <a:srgbClr val="CA4D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élévision </a:t>
            </a:r>
            <a:r>
              <a:rPr lang="fr-FR" sz="2800" b="1" dirty="0" smtClean="0">
                <a:solidFill>
                  <a:srgbClr val="CA4D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uropéenne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7632" y="845032"/>
            <a:ext cx="11784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 3" panose="05040102010807070707" pitchFamily="18" charset="2"/>
              <a:buChar char=""/>
            </a:pPr>
            <a:r>
              <a:rPr lang="fr-FR" sz="32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Und</a:t>
            </a:r>
            <a:r>
              <a:rPr lang="fr-FR" sz="32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32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natürlich</a:t>
            </a:r>
            <a:r>
              <a:rPr lang="fr-FR" sz="32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…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533" y="-9377"/>
            <a:ext cx="966182" cy="69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4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114800" y="3813243"/>
            <a:ext cx="4708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Arbeitsblatt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I)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C:\Users\Pierre\Pictures\Bibliothèque multimédia Microsoft\j04339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765" y="2085975"/>
            <a:ext cx="1406255" cy="140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8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95465" y="136188"/>
            <a:ext cx="1119653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Knallerfrauen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deutsche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Sketchcomedy-Serie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Diese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humorvolle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parodiert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ganz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normale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Alltagsszenen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wurde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zum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ersten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mal 2011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SAT.1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ausgestrahlt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gibt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Staffeln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dieser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Die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vierte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letzte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Staffel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wurde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vom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16.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Oktober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bis 27.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2015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ausgestrahlt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484259"/>
              </p:ext>
            </p:extLst>
          </p:nvPr>
        </p:nvGraphicFramePr>
        <p:xfrm>
          <a:off x="885216" y="2626466"/>
          <a:ext cx="11118715" cy="4007799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78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365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29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Name der </a:t>
                      </a:r>
                      <a:r>
                        <a:rPr lang="en-US" sz="1800" dirty="0" err="1">
                          <a:effectLst/>
                        </a:rPr>
                        <a:t>Serie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fr-FR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16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Genre / </a:t>
                      </a:r>
                      <a:r>
                        <a:rPr lang="en-US" sz="1800" dirty="0" err="1">
                          <a:effectLst/>
                        </a:rPr>
                        <a:t>Thema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fr-FR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fr-FR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fr-FR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58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Fernsehsender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58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Erste Ausstrahlung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fr-FR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58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Letzte Ausstrahlung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58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Staffeln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3686783" y="2692326"/>
            <a:ext cx="831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Knallerfrauen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686783" y="3311654"/>
            <a:ext cx="831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Sketchcomedy-Serie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686783" y="3774327"/>
            <a:ext cx="831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Serie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parodiert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normale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Alltagsszenen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686783" y="4399532"/>
            <a:ext cx="831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86783" y="4980956"/>
            <a:ext cx="831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86783" y="5576777"/>
            <a:ext cx="831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686783" y="6105521"/>
            <a:ext cx="831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7388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21405" y="136188"/>
            <a:ext cx="10831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Hauptschauspielerin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heißt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Martina Hill. Martina Hill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14.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1974 in Berlin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geboren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Ihre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Mutter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Krankenpflegerin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Vater U-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Fahrer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Ihre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Karriere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beginnt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1998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beim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Radio.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folgen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viele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Rollen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verschiedenen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Films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Fernsehproduktionen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</a:t>
            </a:r>
            <a:r>
              <a:rPr lang="fr-FR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Knallerfrauen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bekommt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Martina Hill 2012 den "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Deutschen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Comedypreis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Sketchcomedy-Serie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740122"/>
              </p:ext>
            </p:extLst>
          </p:nvPr>
        </p:nvGraphicFramePr>
        <p:xfrm>
          <a:off x="1397713" y="2880530"/>
          <a:ext cx="6857595" cy="3723405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2440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135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97525">
                <a:tc>
                  <a:txBody>
                    <a:bodyPr/>
                    <a:lstStyle/>
                    <a:p>
                      <a:pPr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Name</a:t>
                      </a:r>
                      <a:endParaRPr lang="fr-FR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</a:endParaRPr>
                    </a:p>
                    <a:p>
                      <a:pPr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6470">
                <a:tc>
                  <a:txBody>
                    <a:bodyPr/>
                    <a:lstStyle/>
                    <a:p>
                      <a:pPr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err="1">
                          <a:effectLst/>
                        </a:rPr>
                        <a:t>Beruf</a:t>
                      </a:r>
                      <a:endParaRPr lang="fr-FR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1000">
                        <a:effectLst/>
                      </a:endParaRPr>
                    </a:p>
                    <a:p>
                      <a:pPr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6470">
                <a:tc>
                  <a:txBody>
                    <a:bodyPr/>
                    <a:lstStyle/>
                    <a:p>
                      <a:pPr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err="1">
                          <a:effectLst/>
                        </a:rPr>
                        <a:t>Geburtsort</a:t>
                      </a:r>
                      <a:endParaRPr lang="fr-FR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</a:endParaRPr>
                    </a:p>
                    <a:p>
                      <a:pPr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6470">
                <a:tc>
                  <a:txBody>
                    <a:bodyPr/>
                    <a:lstStyle/>
                    <a:p>
                      <a:pPr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err="1">
                          <a:effectLst/>
                        </a:rPr>
                        <a:t>Geburtsdatum</a:t>
                      </a:r>
                      <a:endParaRPr lang="fr-FR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</a:endParaRPr>
                    </a:p>
                    <a:p>
                      <a:pPr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6470">
                <a:tc>
                  <a:txBody>
                    <a:bodyPr/>
                    <a:lstStyle/>
                    <a:p>
                      <a:pPr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err="1" smtClean="0">
                          <a:effectLst/>
                          <a:latin typeface="Franklin Gothic Book" panose="020B0503020102020204" pitchFamily="34" charset="0"/>
                          <a:ea typeface="Times New Roman" panose="02020603050405020304" pitchFamily="18" charset="0"/>
                        </a:rPr>
                        <a:t>Karriere</a:t>
                      </a:r>
                      <a:r>
                        <a:rPr lang="fr-FR" sz="1600" dirty="0" smtClean="0">
                          <a:effectLst/>
                          <a:latin typeface="Franklin Gothic Book" panose="020B0503020102020204" pitchFamily="34" charset="0"/>
                          <a:ea typeface="Times New Roman" panose="02020603050405020304" pitchFamily="18" charset="0"/>
                        </a:rPr>
                        <a:t> (2012)</a:t>
                      </a:r>
                      <a:endParaRPr lang="fr-FR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3654126" y="3002550"/>
            <a:ext cx="460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Martina Hill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54126" y="3729490"/>
            <a:ext cx="460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Schauspielerin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524423" y="4491247"/>
            <a:ext cx="460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Berlin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654126" y="5253005"/>
            <a:ext cx="460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1974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596" y="3258766"/>
            <a:ext cx="2966935" cy="296693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654126" y="5928470"/>
            <a:ext cx="460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Deutscher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Comedypreis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773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079776" y="4365104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Arbeitsblatt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II)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Pierre\Pictures\Bibliothèque multimédia Microsoft\j04339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2708920"/>
            <a:ext cx="144216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37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86105" y="917912"/>
            <a:ext cx="125717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fr-FR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 3" panose="05040102010807070707" pitchFamily="18" charset="2"/>
              </a:rPr>
              <a:t> </a:t>
            </a:r>
            <a:r>
              <a:rPr lang="fr-FR" alt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Wie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fr-FR" alt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viele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fr-FR" alt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Personen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fr-FR" alt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hörst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du?</a:t>
            </a:r>
          </a:p>
          <a:p>
            <a:pPr lvl="0"/>
            <a:endParaRPr lang="fr-FR" alt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1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                  	  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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2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               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	     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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3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               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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4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                   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	 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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5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                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	     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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6</a:t>
            </a:r>
          </a:p>
          <a:p>
            <a:pPr lvl="2"/>
            <a:endParaRPr lang="de-DE" alt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</a:endParaRPr>
          </a:p>
          <a:p>
            <a:pPr lvl="2"/>
            <a:endParaRPr lang="de-DE" alt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</a:endParaRPr>
          </a:p>
          <a:p>
            <a:pPr lvl="0" indent="0"/>
            <a:endParaRPr lang="de-DE" alt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de-DE" alt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Wingdings" panose="05000000000000000000" pitchFamily="2" charset="2"/>
            </a:endParaRPr>
          </a:p>
          <a:p>
            <a:pPr indent="0"/>
            <a:r>
              <a:rPr lang="fr-FR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	………………….</a:t>
            </a:r>
            <a:r>
              <a:rPr lang="en-US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   </a:t>
            </a:r>
            <a:r>
              <a:rPr lang="en-US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	</a:t>
            </a:r>
            <a:r>
              <a:rPr lang="en-US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	 </a:t>
            </a:r>
            <a:r>
              <a:rPr lang="fr-FR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………………….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fr-FR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  </a:t>
            </a:r>
            <a:r>
              <a:rPr lang="fr-FR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	</a:t>
            </a:r>
            <a:r>
              <a:rPr lang="fr-FR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	      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………………….</a:t>
            </a:r>
            <a:r>
              <a:rPr lang="en-US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     	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………………….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0"/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 3" panose="05040102010807070707" pitchFamily="18" charset="2"/>
              </a:rPr>
              <a:t> 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Welche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Eigennamen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hörst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du? (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Vorname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/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Familienname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/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Stadt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/ Land …)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	.............................................................................................................................</a:t>
            </a: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	.............................................................................................................................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0"/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 3" panose="05040102010807070707" pitchFamily="18" charset="2"/>
              </a:rPr>
              <a:t> 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Welche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Wörter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verstehst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du?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	.............................................................................................................................</a:t>
            </a: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	.............................................................................................................................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1943099" y="121925"/>
            <a:ext cx="3526971" cy="57606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559378" y="148347"/>
            <a:ext cx="450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Jonas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Serafin Junge 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/>
          <a:stretch/>
        </p:blipFill>
        <p:spPr bwMode="auto">
          <a:xfrm>
            <a:off x="3949216" y="2058317"/>
            <a:ext cx="1485402" cy="1046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0"/>
          <a:stretch/>
        </p:blipFill>
        <p:spPr>
          <a:xfrm>
            <a:off x="1281705" y="1997215"/>
            <a:ext cx="1178816" cy="1086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35" y="1997215"/>
            <a:ext cx="1046760" cy="1094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06" y="2036888"/>
            <a:ext cx="1086996" cy="1067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vlc-record-2019-10-25-11h47m47s-Piste 11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54334" y="248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6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TM10001105[[fn=Cadrage]]</Template>
  <TotalTime>324</TotalTime>
  <Words>497</Words>
  <Application>Microsoft Office PowerPoint</Application>
  <PresentationFormat>Grand écran</PresentationFormat>
  <Paragraphs>129</Paragraphs>
  <Slides>21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Arial Unicode MS</vt:lpstr>
      <vt:lpstr>Calibri</vt:lpstr>
      <vt:lpstr>Franklin Gothic Book</vt:lpstr>
      <vt:lpstr>Times New Roman</vt:lpstr>
      <vt:lpstr>Webdings</vt:lpstr>
      <vt:lpstr>Wingdings</vt:lpstr>
      <vt:lpstr>Wingdings 3</vt:lpstr>
      <vt:lpstr>Crop</vt:lpstr>
      <vt:lpstr>WER IST JONAS?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 IST JOANS?</dc:title>
  <dc:creator>PB</dc:creator>
  <cp:lastModifiedBy>PB</cp:lastModifiedBy>
  <cp:revision>40</cp:revision>
  <dcterms:created xsi:type="dcterms:W3CDTF">2019-10-20T06:30:15Z</dcterms:created>
  <dcterms:modified xsi:type="dcterms:W3CDTF">2021-10-25T06:07:44Z</dcterms:modified>
</cp:coreProperties>
</file>