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4" d="100"/>
          <a:sy n="94" d="100"/>
        </p:scale>
        <p:origin x="22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116C10-8F04-464E-9733-7E4279F8137D}" type="datetimeFigureOut">
              <a:rPr lang="fr-FR" smtClean="0"/>
              <a:t>01/12/2021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7F449C-C5FC-47E4-B1CC-4CE571EC38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5662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1E66BA-44EF-4181-9E27-0EE7CF975766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1800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2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8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9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grpSp>
            <p:nvGrpSpPr>
              <p:cNvPr id="10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grpSp>
            <p:nvGrpSpPr>
              <p:cNvPr id="11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7" name="Rectangle 46"/>
          <p:cNvSpPr/>
          <p:nvPr/>
        </p:nvSpPr>
        <p:spPr>
          <a:xfrm>
            <a:off x="6198795" y="-21511"/>
            <a:ext cx="46736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11154" y="2708476"/>
            <a:ext cx="4417807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11154" y="4421081"/>
            <a:ext cx="4413071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18325" y="1516829"/>
            <a:ext cx="28448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C3F5E3DE-97C7-4F57-BE1C-D5FF545EA4E6}" type="datetimeFigureOut">
              <a:rPr lang="fr-FR" smtClean="0"/>
              <a:t>01/12/2021</a:t>
            </a:fld>
            <a:endParaRPr lang="fr-FR"/>
          </a:p>
        </p:txBody>
      </p:sp>
      <p:sp>
        <p:nvSpPr>
          <p:cNvPr id="50" name="Rectangle 49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71360" y="5719967"/>
            <a:ext cx="3775456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98795" y="5719967"/>
            <a:ext cx="858221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C31C506-D349-4D5F-840C-6CD49F74EA00}" type="slidenum">
              <a:rPr lang="fr-FR" smtClean="0"/>
              <a:t>‹N°›</a:t>
            </a:fld>
            <a:endParaRPr lang="fr-FR"/>
          </a:p>
        </p:txBody>
      </p:sp>
      <p:sp>
        <p:nvSpPr>
          <p:cNvPr id="89" name="Rectangle 88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375258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5E3DE-97C7-4F57-BE1C-D5FF545EA4E6}" type="datetimeFigureOut">
              <a:rPr lang="fr-FR" smtClean="0"/>
              <a:t>01/12/2021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C506-D349-4D5F-840C-6CD49F74EA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6023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1030147"/>
            <a:ext cx="1979271" cy="4780344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04395" y="1030147"/>
            <a:ext cx="7231605" cy="4780344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5E3DE-97C7-4F57-BE1C-D5FF545EA4E6}" type="datetimeFigureOut">
              <a:rPr lang="fr-FR" smtClean="0"/>
              <a:t>01/12/2021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C506-D349-4D5F-840C-6CD49F74EA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5888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5E3DE-97C7-4F57-BE1C-D5FF545EA4E6}" type="datetimeFigureOut">
              <a:rPr lang="fr-FR" smtClean="0"/>
              <a:t>01/12/2021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C506-D349-4D5F-840C-6CD49F74EA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2515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194" y="2900830"/>
            <a:ext cx="8849957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8194" y="4267201"/>
            <a:ext cx="8849956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5E3DE-97C7-4F57-BE1C-D5FF545EA4E6}" type="datetimeFigureOut">
              <a:rPr lang="fr-FR" smtClean="0"/>
              <a:t>01/12/2021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C506-D349-4D5F-840C-6CD49F74EA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1844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5E3DE-97C7-4F57-BE1C-D5FF545EA4E6}" type="datetimeFigureOut">
              <a:rPr lang="fr-FR" smtClean="0"/>
              <a:t>01/12/2021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C506-D349-4D5F-840C-6CD49F74EA00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89888" y="2313432"/>
            <a:ext cx="4559808" cy="349300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313431"/>
            <a:ext cx="4559808" cy="349300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186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2815" y="2316009"/>
            <a:ext cx="407619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8961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82450" y="2316010"/>
            <a:ext cx="4074289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5E3DE-97C7-4F57-BE1C-D5FF545EA4E6}" type="datetimeFigureOut">
              <a:rPr lang="fr-FR" smtClean="0"/>
              <a:t>01/12/2021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C506-D349-4D5F-840C-6CD49F74EA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9686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5E3DE-97C7-4F57-BE1C-D5FF545EA4E6}" type="datetimeFigureOut">
              <a:rPr lang="fr-FR" smtClean="0"/>
              <a:t>01/12/2021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C506-D349-4D5F-840C-6CD49F74EA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40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5E3DE-97C7-4F57-BE1C-D5FF545EA4E6}" type="datetimeFigureOut">
              <a:rPr lang="fr-FR" smtClean="0"/>
              <a:t>01/12/2021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C506-D349-4D5F-840C-6CD49F74EA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0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43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9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grpSp>
            <p:nvGrpSpPr>
              <p:cNvPr id="1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grpSp>
            <p:nvGrpSpPr>
              <p:cNvPr id="12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7" name="Rectangle 56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5E3DE-97C7-4F57-BE1C-D5FF545EA4E6}" type="datetimeFigureOut">
              <a:rPr lang="fr-FR" smtClean="0"/>
              <a:t>01/12/2021</a:t>
            </a:fld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C506-D349-4D5F-840C-6CD49F74EA00}" type="slidenum">
              <a:rPr lang="fr-FR" smtClean="0"/>
              <a:t>‹N°›</a:t>
            </a:fld>
            <a:endParaRPr lang="fr-FR"/>
          </a:p>
        </p:txBody>
      </p:sp>
      <p:sp>
        <p:nvSpPr>
          <p:cNvPr id="58" name="Rectangle 57"/>
          <p:cNvSpPr/>
          <p:nvPr/>
        </p:nvSpPr>
        <p:spPr>
          <a:xfrm>
            <a:off x="1207429" y="601884"/>
            <a:ext cx="4749676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7859" y="856527"/>
            <a:ext cx="4120587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36"/>
            <a:ext cx="4658219" cy="365125"/>
          </a:xfrm>
        </p:spPr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9777" y="2657435"/>
            <a:ext cx="4406096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5456" y="4136994"/>
            <a:ext cx="4398379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19014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43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9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grpSp>
            <p:nvGrpSpPr>
              <p:cNvPr id="1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grpSp>
            <p:nvGrpSpPr>
              <p:cNvPr id="12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1" name="Rectangle 100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2" name="Rectangle 101"/>
          <p:cNvSpPr/>
          <p:nvPr/>
        </p:nvSpPr>
        <p:spPr>
          <a:xfrm>
            <a:off x="1207429" y="601884"/>
            <a:ext cx="4749676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5" name="Rectangle 104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2565" y="2660904"/>
            <a:ext cx="4401312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0278" y="693795"/>
            <a:ext cx="4479497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2841" y="4133089"/>
            <a:ext cx="4400764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5E3DE-97C7-4F57-BE1C-D5FF545EA4E6}" type="datetimeFigureOut">
              <a:rPr lang="fr-FR" smtClean="0"/>
              <a:t>01/12/2021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36"/>
            <a:ext cx="4658219" cy="365125"/>
          </a:xfrm>
        </p:spPr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C506-D349-4D5F-840C-6CD49F74EA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4714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1"/>
          <p:cNvGrpSpPr/>
          <p:nvPr/>
        </p:nvGrpSpPr>
        <p:grpSpPr>
          <a:xfrm>
            <a:off x="-406400" y="0"/>
            <a:ext cx="13243109" cy="6858000"/>
            <a:chOff x="-382404" y="0"/>
            <a:chExt cx="9932332" cy="6858000"/>
          </a:xfrm>
        </p:grpSpPr>
        <p:grpSp>
          <p:nvGrpSpPr>
            <p:cNvPr id="8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9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grpSp>
            <p:nvGrpSpPr>
              <p:cNvPr id="10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grpSp>
            <p:nvGrpSpPr>
              <p:cNvPr id="11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609600" y="333488"/>
            <a:ext cx="109728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0" name="Rectangle 69"/>
          <p:cNvSpPr/>
          <p:nvPr/>
        </p:nvSpPr>
        <p:spPr>
          <a:xfrm>
            <a:off x="6081656" y="-21511"/>
            <a:ext cx="4905488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1" name="Rectangle 70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91320" y="1027664"/>
            <a:ext cx="9366325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91323" y="2323652"/>
            <a:ext cx="9036423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96517" y="22449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C3F5E3DE-97C7-4F57-BE1C-D5FF545EA4E6}" type="datetimeFigureOut">
              <a:rPr lang="fr-FR" smtClean="0"/>
              <a:t>01/12/2021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88597" y="5852161"/>
            <a:ext cx="4669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98795" y="224492"/>
            <a:ext cx="17762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3C31C506-D349-4D5F-840C-6CD49F74EA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5294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5211" y="2169634"/>
            <a:ext cx="5012710" cy="1702160"/>
          </a:xfrm>
        </p:spPr>
        <p:txBody>
          <a:bodyPr/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 WAR DENN LOS?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18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028700" y="800100"/>
            <a:ext cx="104829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Carina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genervt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Sie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gestern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mit Lotta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10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Uhr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verabredet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aber Lotta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nicht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gekommen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passiert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bist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Lotta.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anwortest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du?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Mädchen, Telefon, Reden, Am Telefon, Person, Weiblic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75" r="21808"/>
          <a:stretch/>
        </p:blipFill>
        <p:spPr bwMode="auto">
          <a:xfrm>
            <a:off x="3306929" y="2100414"/>
            <a:ext cx="3510644" cy="391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à coins arrondis 4"/>
          <p:cNvSpPr/>
          <p:nvPr/>
        </p:nvSpPr>
        <p:spPr>
          <a:xfrm rot="20744997">
            <a:off x="1028699" y="2375807"/>
            <a:ext cx="1583871" cy="54700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hatte</a:t>
            </a:r>
            <a:endParaRPr lang="fr-FR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à coins arrondis 6"/>
          <p:cNvSpPr/>
          <p:nvPr/>
        </p:nvSpPr>
        <p:spPr>
          <a:xfrm rot="20744997">
            <a:off x="1071657" y="3189409"/>
            <a:ext cx="1583871" cy="54700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</a:t>
            </a:r>
            <a:endParaRPr lang="fr-FR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à coins arrondis 7"/>
          <p:cNvSpPr/>
          <p:nvPr/>
        </p:nvSpPr>
        <p:spPr>
          <a:xfrm rot="20744997">
            <a:off x="1071657" y="4142014"/>
            <a:ext cx="1583871" cy="54700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konnte</a:t>
            </a:r>
            <a:endParaRPr lang="fr-FR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à coins arrondis 8"/>
          <p:cNvSpPr/>
          <p:nvPr/>
        </p:nvSpPr>
        <p:spPr>
          <a:xfrm rot="20744997">
            <a:off x="1071658" y="5130790"/>
            <a:ext cx="1583871" cy="54700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musste</a:t>
            </a:r>
            <a:endParaRPr lang="fr-FR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à coins arrondis 9"/>
          <p:cNvSpPr/>
          <p:nvPr/>
        </p:nvSpPr>
        <p:spPr>
          <a:xfrm rot="1166367">
            <a:off x="7693298" y="2179911"/>
            <a:ext cx="2617069" cy="547007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Hausaufgaben</a:t>
            </a:r>
            <a:r>
              <a:rPr lang="fr-FR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machen</a:t>
            </a:r>
            <a:endParaRPr lang="fr-FR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à coins arrondis 10"/>
          <p:cNvSpPr/>
          <p:nvPr/>
        </p:nvSpPr>
        <p:spPr>
          <a:xfrm rot="1166367">
            <a:off x="7462603" y="4602041"/>
            <a:ext cx="2297716" cy="547007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Oma </a:t>
            </a:r>
            <a:r>
              <a:rPr lang="fr-FR" sz="2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besuchen</a:t>
            </a:r>
            <a:endParaRPr lang="fr-FR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à coins arrondis 11"/>
          <p:cNvSpPr/>
          <p:nvPr/>
        </p:nvSpPr>
        <p:spPr>
          <a:xfrm rot="1166367">
            <a:off x="7284092" y="3504016"/>
            <a:ext cx="1583871" cy="547007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fr-FR" sz="2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üde</a:t>
            </a:r>
            <a:r>
              <a:rPr lang="fr-FR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fr-FR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angle à coins arrondis 12"/>
          <p:cNvSpPr/>
          <p:nvPr/>
        </p:nvSpPr>
        <p:spPr>
          <a:xfrm rot="1166367">
            <a:off x="9008553" y="4289595"/>
            <a:ext cx="2356269" cy="547007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fr-FR" sz="2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icht</a:t>
            </a:r>
            <a:r>
              <a:rPr lang="fr-FR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</a:t>
            </a:r>
            <a:r>
              <a:rPr lang="fr-FR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früh</a:t>
            </a:r>
            <a:r>
              <a:rPr lang="fr-FR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aufstehen</a:t>
            </a:r>
            <a:endParaRPr lang="fr-FR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à coins arrondis 13"/>
          <p:cNvSpPr/>
          <p:nvPr/>
        </p:nvSpPr>
        <p:spPr>
          <a:xfrm rot="1166367">
            <a:off x="9733632" y="5558969"/>
            <a:ext cx="1583871" cy="547007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lang="fr-FR" sz="2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ein</a:t>
            </a:r>
            <a:r>
              <a:rPr lang="fr-FR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Geld</a:t>
            </a:r>
            <a:endParaRPr lang="fr-FR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ctangle à coins arrondis 14"/>
          <p:cNvSpPr/>
          <p:nvPr/>
        </p:nvSpPr>
        <p:spPr>
          <a:xfrm rot="1166367">
            <a:off x="9635531" y="1776918"/>
            <a:ext cx="1583871" cy="547007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lang="fr-FR" sz="2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eine</a:t>
            </a:r>
            <a:r>
              <a:rPr lang="fr-FR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Zeit</a:t>
            </a:r>
            <a:endParaRPr lang="fr-FR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ctangle à coins arrondis 15"/>
          <p:cNvSpPr/>
          <p:nvPr/>
        </p:nvSpPr>
        <p:spPr>
          <a:xfrm rot="1166367">
            <a:off x="8412808" y="3307648"/>
            <a:ext cx="2842467" cy="547007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fr-FR" sz="2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einer</a:t>
            </a:r>
            <a:r>
              <a:rPr lang="fr-FR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Mutter</a:t>
            </a:r>
            <a:r>
              <a:rPr lang="fr-FR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helfen</a:t>
            </a:r>
            <a:endParaRPr lang="fr-FR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ectangle à coins arrondis 16"/>
          <p:cNvSpPr/>
          <p:nvPr/>
        </p:nvSpPr>
        <p:spPr>
          <a:xfrm rot="1166367">
            <a:off x="7224420" y="5383745"/>
            <a:ext cx="1583871" cy="547007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Migräne</a:t>
            </a:r>
            <a:endParaRPr lang="fr-FR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Picture 5" descr="C:\Users\Pierre\Pictures\Bibliothèque multimédia Microsoft\j043164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3574" y="-26925"/>
            <a:ext cx="1277532" cy="1277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221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808263" y="561102"/>
            <a:ext cx="38127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denn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los?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Mädchen, Telefon, Reden, Am Telefon, Person, Weiblich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75" r="21808"/>
          <a:stretch/>
        </p:blipFill>
        <p:spPr bwMode="auto">
          <a:xfrm>
            <a:off x="1141155" y="3698420"/>
            <a:ext cx="1998759" cy="2231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à coins arrondis 3"/>
          <p:cNvSpPr/>
          <p:nvPr/>
        </p:nvSpPr>
        <p:spPr>
          <a:xfrm>
            <a:off x="4278086" y="1315154"/>
            <a:ext cx="6947807" cy="4505981"/>
          </a:xfrm>
          <a:prstGeom prst="wedgeRoundRectCallout">
            <a:avLst>
              <a:gd name="adj1" fmla="val -65344"/>
              <a:gd name="adj2" fmla="val 25464"/>
              <a:gd name="adj3" fmla="val 1666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4547507" y="1376710"/>
            <a:ext cx="30534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Tut mit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leid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7689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Pierre\Pictures\Bibliothèque multimédia Microsoft\j043395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7563" y="-7004"/>
            <a:ext cx="1214437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685180" y="315359"/>
            <a:ext cx="3633727" cy="5222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Bilan </a:t>
            </a:r>
            <a:r>
              <a:rPr lang="fr-FR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grammatical :</a:t>
            </a:r>
            <a:endParaRPr lang="fr-FR" sz="2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623268" y="836940"/>
            <a:ext cx="75244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Comment raconter un fait </a:t>
            </a:r>
            <a:r>
              <a:rPr lang="fr-FR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passé (suite) :</a:t>
            </a:r>
            <a:endParaRPr lang="fr-FR" sz="2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331835" y="1754981"/>
            <a:ext cx="3052386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wollen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fr-FR" sz="2800" dirty="0"/>
          </a:p>
          <a:p>
            <a:pPr>
              <a:defRPr/>
            </a:pPr>
            <a:r>
              <a:rPr lang="fr-FR" sz="2800" dirty="0" err="1"/>
              <a:t>ich</a:t>
            </a:r>
            <a:r>
              <a:rPr lang="fr-FR" sz="2800" dirty="0"/>
              <a:t> 	</a:t>
            </a:r>
            <a:r>
              <a:rPr lang="fr-FR" sz="2800" dirty="0" smtClean="0"/>
              <a:t> </a:t>
            </a:r>
            <a:r>
              <a:rPr lang="fr-FR" sz="2800" dirty="0" err="1" smtClean="0">
                <a:solidFill>
                  <a:srgbClr val="00B050"/>
                </a:solidFill>
              </a:rPr>
              <a:t>wollte</a:t>
            </a:r>
            <a:endParaRPr lang="fr-FR" sz="2800" dirty="0">
              <a:solidFill>
                <a:srgbClr val="00B050"/>
              </a:solidFill>
            </a:endParaRPr>
          </a:p>
          <a:p>
            <a:pPr>
              <a:defRPr/>
            </a:pPr>
            <a:r>
              <a:rPr lang="fr-FR" sz="2800" dirty="0"/>
              <a:t>du 	</a:t>
            </a:r>
            <a:r>
              <a:rPr lang="fr-FR" sz="2800" dirty="0" smtClean="0"/>
              <a:t> </a:t>
            </a:r>
            <a:r>
              <a:rPr lang="fr-FR" sz="2800" dirty="0" err="1" smtClean="0">
                <a:solidFill>
                  <a:srgbClr val="00B050"/>
                </a:solidFill>
              </a:rPr>
              <a:t>wollte</a:t>
            </a:r>
            <a:endParaRPr lang="fr-FR" sz="2800" dirty="0">
              <a:solidFill>
                <a:srgbClr val="00B050"/>
              </a:solidFill>
            </a:endParaRPr>
          </a:p>
          <a:p>
            <a:pPr>
              <a:defRPr/>
            </a:pPr>
            <a:r>
              <a:rPr lang="fr-FR" sz="2800" dirty="0" smtClean="0"/>
              <a:t>er/</a:t>
            </a:r>
            <a:r>
              <a:rPr lang="fr-FR" sz="2800" dirty="0" err="1" smtClean="0"/>
              <a:t>sie</a:t>
            </a:r>
            <a:r>
              <a:rPr lang="fr-FR" sz="2800" dirty="0" smtClean="0"/>
              <a:t> </a:t>
            </a:r>
            <a:r>
              <a:rPr lang="fr-FR" sz="2800" dirty="0" err="1" smtClean="0">
                <a:solidFill>
                  <a:srgbClr val="00B050"/>
                </a:solidFill>
              </a:rPr>
              <a:t>wollte</a:t>
            </a:r>
            <a:endParaRPr lang="fr-FR" sz="2800" dirty="0">
              <a:solidFill>
                <a:srgbClr val="00B050"/>
              </a:solidFill>
            </a:endParaRPr>
          </a:p>
          <a:p>
            <a:pPr>
              <a:defRPr/>
            </a:pPr>
            <a:r>
              <a:rPr lang="fr-FR" sz="2800" dirty="0" err="1"/>
              <a:t>wir</a:t>
            </a:r>
            <a:r>
              <a:rPr lang="fr-FR" sz="2800" dirty="0"/>
              <a:t>	</a:t>
            </a:r>
            <a:r>
              <a:rPr lang="fr-FR" sz="2800" dirty="0" smtClean="0"/>
              <a:t> </a:t>
            </a:r>
            <a:r>
              <a:rPr lang="fr-FR" sz="2800" dirty="0" err="1" smtClean="0">
                <a:solidFill>
                  <a:srgbClr val="00B050"/>
                </a:solidFill>
              </a:rPr>
              <a:t>wollte</a:t>
            </a:r>
            <a:endParaRPr lang="fr-FR" sz="2800" dirty="0">
              <a:solidFill>
                <a:srgbClr val="00B050"/>
              </a:solidFill>
            </a:endParaRPr>
          </a:p>
          <a:p>
            <a:pPr>
              <a:defRPr/>
            </a:pPr>
            <a:r>
              <a:rPr lang="fr-FR" sz="2800" dirty="0" err="1"/>
              <a:t>ihr</a:t>
            </a:r>
            <a:r>
              <a:rPr lang="fr-FR" sz="2800" dirty="0"/>
              <a:t>	</a:t>
            </a:r>
            <a:r>
              <a:rPr lang="fr-FR" sz="2800" dirty="0" smtClean="0"/>
              <a:t> </a:t>
            </a:r>
            <a:r>
              <a:rPr lang="fr-FR" sz="2800" dirty="0" err="1" smtClean="0">
                <a:solidFill>
                  <a:srgbClr val="00B050"/>
                </a:solidFill>
              </a:rPr>
              <a:t>wollte</a:t>
            </a:r>
            <a:endParaRPr lang="fr-FR" sz="2800" dirty="0">
              <a:solidFill>
                <a:srgbClr val="00B050"/>
              </a:solidFill>
            </a:endParaRPr>
          </a:p>
          <a:p>
            <a:pPr>
              <a:defRPr/>
            </a:pPr>
            <a:r>
              <a:rPr lang="fr-FR" sz="2800" dirty="0" err="1"/>
              <a:t>sie</a:t>
            </a:r>
            <a:r>
              <a:rPr lang="fr-FR" sz="2800" dirty="0"/>
              <a:t>	</a:t>
            </a:r>
            <a:r>
              <a:rPr lang="fr-FR" sz="2800" dirty="0" smtClean="0"/>
              <a:t> </a:t>
            </a:r>
            <a:r>
              <a:rPr lang="fr-FR" sz="2800" dirty="0" err="1" smtClean="0">
                <a:solidFill>
                  <a:srgbClr val="00B050"/>
                </a:solidFill>
              </a:rPr>
              <a:t>wollte</a:t>
            </a:r>
            <a:endParaRPr lang="fr-FR" sz="2800" dirty="0">
              <a:solidFill>
                <a:srgbClr val="00B05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853152" y="1793544"/>
            <a:ext cx="2786062" cy="35394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können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fr-FR" sz="2800" dirty="0"/>
          </a:p>
          <a:p>
            <a:pPr>
              <a:defRPr/>
            </a:pPr>
            <a:r>
              <a:rPr lang="fr-FR" sz="2800" dirty="0" err="1"/>
              <a:t>ich</a:t>
            </a:r>
            <a:r>
              <a:rPr lang="fr-FR" sz="2800" dirty="0"/>
              <a:t> 	</a:t>
            </a:r>
            <a:r>
              <a:rPr lang="fr-FR" sz="2800" dirty="0" smtClean="0"/>
              <a:t> </a:t>
            </a:r>
            <a:r>
              <a:rPr lang="fr-FR" sz="2800" dirty="0" err="1" smtClean="0">
                <a:solidFill>
                  <a:srgbClr val="00B050"/>
                </a:solidFill>
              </a:rPr>
              <a:t>konnte</a:t>
            </a:r>
            <a:endParaRPr lang="fr-FR" sz="2800" dirty="0">
              <a:solidFill>
                <a:srgbClr val="00B050"/>
              </a:solidFill>
            </a:endParaRPr>
          </a:p>
          <a:p>
            <a:pPr>
              <a:defRPr/>
            </a:pPr>
            <a:r>
              <a:rPr lang="fr-FR" sz="2800" dirty="0"/>
              <a:t>du 	</a:t>
            </a:r>
            <a:r>
              <a:rPr lang="fr-FR" sz="2800" dirty="0" smtClean="0"/>
              <a:t> </a:t>
            </a:r>
            <a:r>
              <a:rPr lang="fr-FR" sz="2800" dirty="0" err="1" smtClean="0">
                <a:solidFill>
                  <a:srgbClr val="00B050"/>
                </a:solidFill>
              </a:rPr>
              <a:t>konnte</a:t>
            </a:r>
            <a:endParaRPr lang="fr-FR" sz="2800" dirty="0">
              <a:solidFill>
                <a:srgbClr val="00B050"/>
              </a:solidFill>
            </a:endParaRPr>
          </a:p>
          <a:p>
            <a:pPr>
              <a:defRPr/>
            </a:pPr>
            <a:r>
              <a:rPr lang="fr-FR" sz="2800" dirty="0" smtClean="0"/>
              <a:t>er/</a:t>
            </a:r>
            <a:r>
              <a:rPr lang="fr-FR" sz="2800" dirty="0" err="1" smtClean="0"/>
              <a:t>sie</a:t>
            </a:r>
            <a:r>
              <a:rPr lang="fr-FR" sz="2800" dirty="0">
                <a:solidFill>
                  <a:srgbClr val="00B050"/>
                </a:solidFill>
              </a:rPr>
              <a:t> </a:t>
            </a:r>
            <a:r>
              <a:rPr lang="fr-FR" sz="2800" dirty="0" err="1" smtClean="0">
                <a:solidFill>
                  <a:srgbClr val="00B050"/>
                </a:solidFill>
              </a:rPr>
              <a:t>konnte</a:t>
            </a:r>
            <a:endParaRPr lang="fr-FR" sz="2800" dirty="0">
              <a:solidFill>
                <a:srgbClr val="00B050"/>
              </a:solidFill>
            </a:endParaRPr>
          </a:p>
          <a:p>
            <a:pPr>
              <a:defRPr/>
            </a:pPr>
            <a:r>
              <a:rPr lang="fr-FR" sz="2800" dirty="0" err="1"/>
              <a:t>wir</a:t>
            </a:r>
            <a:r>
              <a:rPr lang="fr-FR" sz="2800" dirty="0"/>
              <a:t>	</a:t>
            </a:r>
            <a:r>
              <a:rPr lang="fr-FR" sz="2800" dirty="0" smtClean="0"/>
              <a:t> </a:t>
            </a:r>
            <a:r>
              <a:rPr lang="fr-FR" sz="2800" dirty="0" err="1" smtClean="0">
                <a:solidFill>
                  <a:srgbClr val="00B050"/>
                </a:solidFill>
              </a:rPr>
              <a:t>konnte</a:t>
            </a:r>
            <a:endParaRPr lang="fr-FR" sz="2800" dirty="0">
              <a:solidFill>
                <a:srgbClr val="00B050"/>
              </a:solidFill>
            </a:endParaRPr>
          </a:p>
          <a:p>
            <a:pPr>
              <a:defRPr/>
            </a:pPr>
            <a:r>
              <a:rPr lang="fr-FR" sz="2800" dirty="0" err="1"/>
              <a:t>ihr</a:t>
            </a:r>
            <a:r>
              <a:rPr lang="fr-FR" sz="2800" dirty="0"/>
              <a:t>	</a:t>
            </a:r>
            <a:r>
              <a:rPr lang="fr-FR" sz="2800" dirty="0" smtClean="0"/>
              <a:t> </a:t>
            </a:r>
            <a:r>
              <a:rPr lang="fr-FR" sz="2800" dirty="0" err="1" smtClean="0">
                <a:solidFill>
                  <a:srgbClr val="00B050"/>
                </a:solidFill>
              </a:rPr>
              <a:t>konnte</a:t>
            </a:r>
            <a:endParaRPr lang="fr-FR" sz="2800" dirty="0">
              <a:solidFill>
                <a:srgbClr val="00B050"/>
              </a:solidFill>
            </a:endParaRPr>
          </a:p>
          <a:p>
            <a:pPr>
              <a:defRPr/>
            </a:pPr>
            <a:r>
              <a:rPr lang="fr-FR" sz="2800" dirty="0" err="1"/>
              <a:t>sie</a:t>
            </a:r>
            <a:r>
              <a:rPr lang="fr-FR" sz="2800" dirty="0"/>
              <a:t>	</a:t>
            </a:r>
            <a:r>
              <a:rPr lang="fr-FR" sz="2800" dirty="0" smtClean="0"/>
              <a:t> </a:t>
            </a:r>
            <a:r>
              <a:rPr lang="fr-FR" sz="2800" dirty="0" err="1" smtClean="0">
                <a:solidFill>
                  <a:srgbClr val="00B050"/>
                </a:solidFill>
              </a:rPr>
              <a:t>konnte</a:t>
            </a:r>
            <a:endParaRPr lang="fr-FR" sz="2800" dirty="0">
              <a:solidFill>
                <a:srgbClr val="00B05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3416903" y="2590635"/>
            <a:ext cx="500062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Ø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3440662" y="3468714"/>
            <a:ext cx="500062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Ø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3400723" y="3884224"/>
            <a:ext cx="500062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n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3400723" y="4732557"/>
            <a:ext cx="500062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n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3411571" y="4328967"/>
            <a:ext cx="571500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3400723" y="3011202"/>
            <a:ext cx="5715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st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8193503" y="1847850"/>
            <a:ext cx="2786062" cy="3540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müssen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fr-FR" sz="2800" dirty="0"/>
          </a:p>
          <a:p>
            <a:pPr>
              <a:defRPr/>
            </a:pPr>
            <a:r>
              <a:rPr lang="fr-FR" sz="2800" dirty="0" err="1"/>
              <a:t>ich</a:t>
            </a:r>
            <a:r>
              <a:rPr lang="fr-FR" sz="2800" dirty="0"/>
              <a:t> 	</a:t>
            </a:r>
            <a:r>
              <a:rPr lang="fr-FR" sz="2800" dirty="0">
                <a:solidFill>
                  <a:srgbClr val="00B050"/>
                </a:solidFill>
              </a:rPr>
              <a:t> </a:t>
            </a:r>
            <a:r>
              <a:rPr lang="fr-FR" sz="2800" dirty="0" err="1" smtClean="0">
                <a:solidFill>
                  <a:srgbClr val="00B050"/>
                </a:solidFill>
              </a:rPr>
              <a:t>musste</a:t>
            </a:r>
            <a:endParaRPr lang="fr-FR" sz="2800" dirty="0">
              <a:solidFill>
                <a:srgbClr val="00B050"/>
              </a:solidFill>
            </a:endParaRPr>
          </a:p>
          <a:p>
            <a:pPr>
              <a:defRPr/>
            </a:pPr>
            <a:r>
              <a:rPr lang="fr-FR" sz="2800" dirty="0"/>
              <a:t>du 	</a:t>
            </a:r>
            <a:r>
              <a:rPr lang="fr-FR" sz="2800" dirty="0">
                <a:solidFill>
                  <a:srgbClr val="00B050"/>
                </a:solidFill>
              </a:rPr>
              <a:t> </a:t>
            </a:r>
            <a:r>
              <a:rPr lang="fr-FR" sz="2800" dirty="0" err="1" smtClean="0">
                <a:solidFill>
                  <a:srgbClr val="00B050"/>
                </a:solidFill>
              </a:rPr>
              <a:t>musste</a:t>
            </a:r>
            <a:endParaRPr lang="fr-FR" sz="2800" dirty="0">
              <a:solidFill>
                <a:srgbClr val="00B050"/>
              </a:solidFill>
            </a:endParaRPr>
          </a:p>
          <a:p>
            <a:pPr>
              <a:defRPr/>
            </a:pPr>
            <a:r>
              <a:rPr lang="fr-FR" sz="2800" dirty="0" smtClean="0"/>
              <a:t>er/</a:t>
            </a:r>
            <a:r>
              <a:rPr lang="fr-FR" sz="2800" dirty="0" err="1" smtClean="0"/>
              <a:t>sie</a:t>
            </a:r>
            <a:r>
              <a:rPr lang="fr-FR" sz="2800" dirty="0">
                <a:solidFill>
                  <a:srgbClr val="00B050"/>
                </a:solidFill>
              </a:rPr>
              <a:t> </a:t>
            </a:r>
            <a:r>
              <a:rPr lang="fr-FR" sz="2800" dirty="0" err="1" smtClean="0">
                <a:solidFill>
                  <a:srgbClr val="00B050"/>
                </a:solidFill>
              </a:rPr>
              <a:t>musste</a:t>
            </a:r>
            <a:endParaRPr lang="fr-FR" sz="2800" dirty="0">
              <a:solidFill>
                <a:srgbClr val="00B050"/>
              </a:solidFill>
            </a:endParaRPr>
          </a:p>
          <a:p>
            <a:pPr>
              <a:defRPr/>
            </a:pPr>
            <a:r>
              <a:rPr lang="fr-FR" sz="2800" dirty="0" err="1"/>
              <a:t>wir</a:t>
            </a:r>
            <a:r>
              <a:rPr lang="fr-FR" sz="2800" dirty="0"/>
              <a:t>	</a:t>
            </a:r>
            <a:r>
              <a:rPr lang="fr-FR" sz="2800" dirty="0">
                <a:solidFill>
                  <a:srgbClr val="00B050"/>
                </a:solidFill>
              </a:rPr>
              <a:t> </a:t>
            </a:r>
            <a:r>
              <a:rPr lang="fr-FR" sz="2800" dirty="0" err="1" smtClean="0">
                <a:solidFill>
                  <a:srgbClr val="00B050"/>
                </a:solidFill>
              </a:rPr>
              <a:t>musste</a:t>
            </a:r>
            <a:endParaRPr lang="fr-FR" sz="2800" dirty="0">
              <a:solidFill>
                <a:srgbClr val="00B050"/>
              </a:solidFill>
            </a:endParaRPr>
          </a:p>
          <a:p>
            <a:pPr>
              <a:defRPr/>
            </a:pPr>
            <a:r>
              <a:rPr lang="fr-FR" sz="2800" dirty="0" err="1"/>
              <a:t>ihr</a:t>
            </a:r>
            <a:r>
              <a:rPr lang="fr-FR" sz="2800" dirty="0"/>
              <a:t>	</a:t>
            </a:r>
            <a:r>
              <a:rPr lang="fr-FR" sz="2800" dirty="0">
                <a:solidFill>
                  <a:srgbClr val="00B050"/>
                </a:solidFill>
              </a:rPr>
              <a:t> </a:t>
            </a:r>
            <a:r>
              <a:rPr lang="fr-FR" sz="2800" dirty="0" err="1" smtClean="0">
                <a:solidFill>
                  <a:srgbClr val="00B050"/>
                </a:solidFill>
              </a:rPr>
              <a:t>musste</a:t>
            </a:r>
            <a:endParaRPr lang="fr-FR" sz="2800" dirty="0">
              <a:solidFill>
                <a:srgbClr val="00B050"/>
              </a:solidFill>
            </a:endParaRPr>
          </a:p>
          <a:p>
            <a:pPr>
              <a:defRPr/>
            </a:pPr>
            <a:r>
              <a:rPr lang="fr-FR" sz="2800" dirty="0" err="1"/>
              <a:t>sie</a:t>
            </a:r>
            <a:r>
              <a:rPr lang="fr-FR" sz="2800" dirty="0"/>
              <a:t>	</a:t>
            </a:r>
            <a:r>
              <a:rPr lang="fr-FR" sz="2800" dirty="0">
                <a:solidFill>
                  <a:srgbClr val="00B050"/>
                </a:solidFill>
              </a:rPr>
              <a:t> </a:t>
            </a:r>
            <a:r>
              <a:rPr lang="fr-FR" sz="2800" dirty="0" err="1" smtClean="0">
                <a:solidFill>
                  <a:srgbClr val="00B050"/>
                </a:solidFill>
              </a:rPr>
              <a:t>musste</a:t>
            </a:r>
            <a:endParaRPr lang="fr-FR" sz="2800" dirty="0">
              <a:solidFill>
                <a:srgbClr val="00B050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7125123" y="2673466"/>
            <a:ext cx="500062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Ø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7148882" y="3551545"/>
            <a:ext cx="500062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Ø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7108943" y="3967055"/>
            <a:ext cx="500062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n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7108943" y="4815388"/>
            <a:ext cx="500062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n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7119791" y="4411798"/>
            <a:ext cx="571500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</a:t>
            </a:r>
          </a:p>
        </p:txBody>
      </p:sp>
      <p:sp>
        <p:nvSpPr>
          <p:cNvPr id="34" name="ZoneTexte 33"/>
          <p:cNvSpPr txBox="1"/>
          <p:nvPr/>
        </p:nvSpPr>
        <p:spPr>
          <a:xfrm>
            <a:off x="7108943" y="3094033"/>
            <a:ext cx="5715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st</a:t>
            </a:r>
          </a:p>
        </p:txBody>
      </p:sp>
      <p:sp>
        <p:nvSpPr>
          <p:cNvPr id="35" name="ZoneTexte 34"/>
          <p:cNvSpPr txBox="1"/>
          <p:nvPr/>
        </p:nvSpPr>
        <p:spPr>
          <a:xfrm>
            <a:off x="10453009" y="2689794"/>
            <a:ext cx="500062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Ø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10476768" y="3567873"/>
            <a:ext cx="500062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Ø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10436829" y="3983383"/>
            <a:ext cx="500062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n</a:t>
            </a:r>
          </a:p>
        </p:txBody>
      </p:sp>
      <p:sp>
        <p:nvSpPr>
          <p:cNvPr id="38" name="ZoneTexte 37"/>
          <p:cNvSpPr txBox="1"/>
          <p:nvPr/>
        </p:nvSpPr>
        <p:spPr>
          <a:xfrm>
            <a:off x="10436829" y="4831716"/>
            <a:ext cx="500062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n</a:t>
            </a:r>
          </a:p>
        </p:txBody>
      </p:sp>
      <p:sp>
        <p:nvSpPr>
          <p:cNvPr id="39" name="ZoneTexte 38"/>
          <p:cNvSpPr txBox="1"/>
          <p:nvPr/>
        </p:nvSpPr>
        <p:spPr>
          <a:xfrm>
            <a:off x="10447677" y="4428126"/>
            <a:ext cx="571500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10436829" y="3110361"/>
            <a:ext cx="5715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st</a:t>
            </a:r>
          </a:p>
        </p:txBody>
      </p:sp>
    </p:spTree>
    <p:extLst>
      <p:ext uri="{BB962C8B-B14F-4D97-AF65-F5344CB8AC3E}">
        <p14:creationId xmlns:p14="http://schemas.microsoft.com/office/powerpoint/2010/main" val="3508192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/>
      <p:bldP spid="9" grpId="0"/>
      <p:bldP spid="12" grpId="0"/>
      <p:bldP spid="19" grpId="0"/>
      <p:bldP spid="20" grpId="0"/>
      <p:bldP spid="21" grpId="0"/>
      <p:bldP spid="28" grpId="0"/>
      <p:bldP spid="32" grpId="0"/>
      <p:bldP spid="22" grpId="0"/>
      <p:bldP spid="23" grpId="0"/>
      <p:bldP spid="24" grpId="0"/>
      <p:bldP spid="25" grpId="0"/>
      <p:bldP spid="30" grpId="0"/>
      <p:bldP spid="31" grpId="0"/>
      <p:bldP spid="34" grpId="0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539342" y="3984171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Buch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Seite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29)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C:\Users\Pierre\Pictures\Bibliothèque multimédia Microsoft\j043395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623" y="2523925"/>
            <a:ext cx="1214437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798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9948" y="1166820"/>
            <a:ext cx="7110076" cy="295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76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539342" y="3984171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Übungsheft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Seite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17)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C:\Users\Pierre\Pictures\Bibliothèque multimédia Microsoft\j043395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623" y="2523925"/>
            <a:ext cx="1214437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280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442" y="938891"/>
            <a:ext cx="10795594" cy="4857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58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427" y="944654"/>
            <a:ext cx="10559143" cy="5414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40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ème19">
  <a:themeElements>
    <a:clrScheme name="Personnalisé 20">
      <a:dk1>
        <a:sysClr val="windowText" lastClr="000000"/>
      </a:dk1>
      <a:lt1>
        <a:sysClr val="window" lastClr="FFFFFF"/>
      </a:lt1>
      <a:dk2>
        <a:srgbClr val="575F6D"/>
      </a:dk2>
      <a:lt2>
        <a:srgbClr val="BFBFBF"/>
      </a:lt2>
      <a:accent1>
        <a:srgbClr val="C00000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ème19" id="{02B8CD4A-04AE-4DCB-A3B9-8800811727CC}" vid="{20116CC1-4333-45EC-99E4-0F4CDD3FFC41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Thème19</Template>
  <TotalTime>61</TotalTime>
  <Words>119</Words>
  <Application>Microsoft Office PowerPoint</Application>
  <PresentationFormat>Grand écran</PresentationFormat>
  <Paragraphs>64</Paragraphs>
  <Slides>9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3" baseType="lpstr">
      <vt:lpstr>Calibri</vt:lpstr>
      <vt:lpstr>Century Gothic</vt:lpstr>
      <vt:lpstr>Wingdings 2</vt:lpstr>
      <vt:lpstr>Thème19</vt:lpstr>
      <vt:lpstr>WAS WAR DENN LOS?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WAS WAR DENN LOS?</dc:title>
  <dc:creator>PB</dc:creator>
  <cp:lastModifiedBy>PB</cp:lastModifiedBy>
  <cp:revision>7</cp:revision>
  <dcterms:created xsi:type="dcterms:W3CDTF">2021-10-23T09:08:35Z</dcterms:created>
  <dcterms:modified xsi:type="dcterms:W3CDTF">2021-12-01T13:40:13Z</dcterms:modified>
</cp:coreProperties>
</file>