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</p:sldMasterIdLst>
  <p:notesMasterIdLst>
    <p:notesMasterId r:id="rId25"/>
  </p:notesMasterIdLst>
  <p:sldIdLst>
    <p:sldId id="256" r:id="rId4"/>
    <p:sldId id="259" r:id="rId5"/>
    <p:sldId id="263" r:id="rId6"/>
    <p:sldId id="265" r:id="rId7"/>
    <p:sldId id="264" r:id="rId8"/>
    <p:sldId id="266" r:id="rId9"/>
    <p:sldId id="268" r:id="rId10"/>
    <p:sldId id="267" r:id="rId11"/>
    <p:sldId id="262" r:id="rId12"/>
    <p:sldId id="269" r:id="rId13"/>
    <p:sldId id="270" r:id="rId14"/>
    <p:sldId id="260" r:id="rId15"/>
    <p:sldId id="271" r:id="rId16"/>
    <p:sldId id="272" r:id="rId17"/>
    <p:sldId id="273" r:id="rId18"/>
    <p:sldId id="261" r:id="rId19"/>
    <p:sldId id="258" r:id="rId20"/>
    <p:sldId id="257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8759-C96E-4F8D-A3E6-28610C44EA3D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1E7D-C263-4DE3-9E8A-F855B32EF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2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E66BA-44EF-4181-9E27-0EE7CF97576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39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olie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78518" y="836614"/>
            <a:ext cx="9023349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1434" y="3357563"/>
            <a:ext cx="670983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1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0866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086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67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5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17007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64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1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94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11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9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38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11/30/2021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43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46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15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7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100584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5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2133600" y="2126878"/>
            <a:ext cx="100584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7" y="2653553"/>
            <a:ext cx="7827264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807" y="4134881"/>
            <a:ext cx="7827264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1016254" y="3414184"/>
            <a:ext cx="1828801" cy="486833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515479" y="3414184"/>
            <a:ext cx="1828800" cy="486833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27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0656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1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1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8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07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46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6197600" y="228600"/>
            <a:ext cx="566928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177303"/>
            <a:ext cx="48768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840" y="609600"/>
            <a:ext cx="48768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" y="3352800"/>
            <a:ext cx="48768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297707"/>
            <a:ext cx="1727200" cy="365125"/>
          </a:xfrm>
        </p:spPr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97707"/>
            <a:ext cx="31197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6401" y="6297707"/>
            <a:ext cx="591671" cy="365125"/>
          </a:xfrm>
        </p:spPr>
        <p:txBody>
          <a:bodyPr/>
          <a:lstStyle>
            <a:lvl1pPr algn="l">
              <a:defRPr/>
            </a:lvl1pPr>
          </a:lstStyle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26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2176272"/>
            <a:ext cx="48768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205967" y="228600"/>
            <a:ext cx="566928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3342401"/>
            <a:ext cx="48768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936" y="6300217"/>
            <a:ext cx="1731264" cy="365125"/>
          </a:xfrm>
        </p:spPr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00217"/>
            <a:ext cx="31211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2336" y="6300217"/>
            <a:ext cx="597408" cy="365125"/>
          </a:xfrm>
        </p:spPr>
        <p:txBody>
          <a:bodyPr/>
          <a:lstStyle>
            <a:lvl1pPr algn="l">
              <a:defRPr/>
            </a:lvl1pPr>
          </a:lstStyle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07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4648201"/>
            <a:ext cx="115824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108712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799"/>
            <a:ext cx="10875264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04801" y="228600"/>
            <a:ext cx="11570447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53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901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57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838201"/>
            <a:ext cx="1625600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83" y="838201"/>
            <a:ext cx="8409517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AC9-486D-4ED5-B118-4DFCD1B1C759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27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13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9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41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4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4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990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78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lie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765176"/>
            <a:ext cx="787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73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ALT UND JUNG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3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72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Beschreibe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Vater!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7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82016" y="5470071"/>
            <a:ext cx="572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antwortet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Vater?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03"/>
          <a:stretch/>
        </p:blipFill>
        <p:spPr>
          <a:xfrm>
            <a:off x="4041320" y="1199427"/>
            <a:ext cx="4082143" cy="42706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Die Frau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rechts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52064" y="497205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Schwester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Oma.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8270423" y="4882243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3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03"/>
          <a:stretch/>
        </p:blipFill>
        <p:spPr>
          <a:xfrm>
            <a:off x="4041320" y="1199427"/>
            <a:ext cx="4082143" cy="42706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10664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Beschreibe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03"/>
          <a:stretch/>
        </p:blipFill>
        <p:spPr>
          <a:xfrm>
            <a:off x="4041320" y="1199427"/>
            <a:ext cx="4082143" cy="42706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45352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Vater mit 14?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8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03"/>
          <a:stretch/>
        </p:blipFill>
        <p:spPr>
          <a:xfrm>
            <a:off x="4041320" y="1199427"/>
            <a:ext cx="4082143" cy="42706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26946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14?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3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6"/>
          <a:stretch/>
        </p:blipFill>
        <p:spPr>
          <a:xfrm>
            <a:off x="4155621" y="1163049"/>
            <a:ext cx="4060371" cy="42706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26946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reagiert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Vater?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7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51464" y="3951514"/>
            <a:ext cx="492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08" y="269398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1085850"/>
            <a:ext cx="1130046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836" y="33860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3268" y="144466"/>
            <a:ext cx="3357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3265" y="684213"/>
            <a:ext cx="7524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raconter un fait passé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ZoneTexte 4"/>
          <p:cNvSpPr txBox="1">
            <a:spLocks noChangeArrowheads="1"/>
          </p:cNvSpPr>
          <p:nvPr/>
        </p:nvSpPr>
        <p:spPr bwMode="auto">
          <a:xfrm>
            <a:off x="623268" y="1403353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On utilise un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11624" y="1403353"/>
            <a:ext cx="3929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prétérit                      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042743" y="1403353"/>
            <a:ext cx="3571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 imparfait)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092375" y="2398716"/>
            <a:ext cx="27860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 err="1"/>
              <a:t>ich</a:t>
            </a:r>
            <a:r>
              <a:rPr lang="fr-FR" sz="2800" dirty="0"/>
              <a:t> 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du 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er/</a:t>
            </a:r>
            <a:r>
              <a:rPr lang="fr-FR" sz="2800" dirty="0" err="1"/>
              <a:t>sie</a:t>
            </a:r>
            <a:r>
              <a:rPr lang="fr-FR" sz="2800" dirty="0">
                <a:solidFill>
                  <a:srgbClr val="00B050"/>
                </a:solidFill>
              </a:rPr>
              <a:t>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wir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ihr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sie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hatte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28680" y="2398716"/>
            <a:ext cx="2786062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 err="1"/>
              <a:t>ich</a:t>
            </a:r>
            <a:r>
              <a:rPr lang="fr-FR" sz="2800" dirty="0"/>
              <a:t> 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du 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/>
              <a:t>er/</a:t>
            </a:r>
            <a:r>
              <a:rPr lang="fr-FR" sz="2800" dirty="0" err="1"/>
              <a:t>sie</a:t>
            </a:r>
            <a:r>
              <a:rPr lang="fr-FR" sz="2800" dirty="0">
                <a:solidFill>
                  <a:srgbClr val="00B050"/>
                </a:solidFill>
              </a:rPr>
              <a:t>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wir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ihr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sz="2800" dirty="0" err="1"/>
              <a:t>sie</a:t>
            </a:r>
            <a:r>
              <a:rPr lang="fr-FR" sz="2800" dirty="0"/>
              <a:t>	</a:t>
            </a:r>
            <a:r>
              <a:rPr lang="fr-FR" sz="2800" dirty="0" err="1">
                <a:solidFill>
                  <a:srgbClr val="00B050"/>
                </a:solidFill>
              </a:rPr>
              <a:t>war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21160" y="3263900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39980" y="3263900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39980" y="4090991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1160" y="4127503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Ø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21160" y="4522791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21160" y="5387975"/>
            <a:ext cx="500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39980" y="4522791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39980" y="5387975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821160" y="4956175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339980" y="4956175"/>
            <a:ext cx="571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821160" y="3659191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339980" y="3659191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29202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533" grpId="0"/>
      <p:bldP spid="6" grpId="0"/>
      <p:bldP spid="7" grpId="0"/>
      <p:bldP spid="8" grpId="0"/>
      <p:bldP spid="9" grpId="0"/>
      <p:bldP spid="12" grpId="0"/>
      <p:bldP spid="13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Dieses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Dokument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5" y="4972050"/>
            <a:ext cx="234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Comic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Text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Lied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294914" y="4882243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14" y="333148"/>
            <a:ext cx="1424442" cy="14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1" y="734785"/>
            <a:ext cx="10689345" cy="51108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9185" y="21156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6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92002" y="211565"/>
            <a:ext cx="250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40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49392" y="21156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Heute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44610" y="5943599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Mit 6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22" y="211565"/>
            <a:ext cx="1041513" cy="10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6"/>
          <a:stretch/>
        </p:blipFill>
        <p:spPr>
          <a:xfrm>
            <a:off x="776032" y="385651"/>
            <a:ext cx="1114939" cy="16083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33519"/>
          <a:stretch/>
        </p:blipFill>
        <p:spPr>
          <a:xfrm>
            <a:off x="763388" y="2398263"/>
            <a:ext cx="1127583" cy="16083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78256" y="477090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Angela Merkel mit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6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: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78256" y="2552403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Angela Merkel 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40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: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6"/>
          <a:stretch/>
        </p:blipFill>
        <p:spPr>
          <a:xfrm>
            <a:off x="776032" y="4314219"/>
            <a:ext cx="1127583" cy="16535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6336" y="4314219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Angela Merkel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heute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: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654" y="238852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5" y="4972050"/>
            <a:ext cx="3224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Person.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Personen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Personen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270422" y="5315655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92011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Personen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1816" y="5178887"/>
            <a:ext cx="5274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Bruder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Schwester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Vater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Vater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Tochter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6270172" y="5993291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Szene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4" y="497205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Küche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Wohnzimmer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Badezimmer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270422" y="5315655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Tochter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4" y="497205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Illustrierte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arbeitet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surft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Internet.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303080" y="4882243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Der Vater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4" y="497205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arbeitet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Zeitung.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sieht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262258" y="5731681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6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Vater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Tochter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sitzen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52064" y="4972050"/>
            <a:ext cx="365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Stuhl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Sofa.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8270423" y="5731681"/>
            <a:ext cx="587828" cy="67763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6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3829050" y="1024256"/>
            <a:ext cx="4114800" cy="4270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24868" y="5470071"/>
            <a:ext cx="572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Tochter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2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ème27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27" id="{1CEF16C8-F652-4575-80EC-8EEAA91F6C7F}" vid="{E08E4D70-0A45-4BD2-B71F-356236F076BF}"/>
    </a:ext>
  </a:extLst>
</a:theme>
</file>

<file path=ppt/theme/theme2.xml><?xml version="1.0" encoding="utf-8"?>
<a:theme xmlns:a="http://schemas.openxmlformats.org/drawingml/2006/main" name="Thème14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4" id="{DA918996-192C-4B0D-89F9-B39B96FFD845}" vid="{72540894-C06D-4DCB-86D6-9018A961705A}"/>
    </a:ext>
  </a:extLst>
</a:theme>
</file>

<file path=ppt/theme/theme3.xml><?xml version="1.0" encoding="utf-8"?>
<a:theme xmlns:a="http://schemas.openxmlformats.org/drawingml/2006/main" name="Thème22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22" id="{DF1B208B-6299-4E02-A271-CC40312BB41D}" vid="{8F7B64D7-1488-441C-92AD-6914F143EF5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Thème27</Template>
  <TotalTime>76</TotalTime>
  <Words>260</Words>
  <Application>Microsoft Office PowerPoint</Application>
  <PresentationFormat>Grand écran</PresentationFormat>
  <Paragraphs>82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Corbel</vt:lpstr>
      <vt:lpstr>Wingdings</vt:lpstr>
      <vt:lpstr>Wingdings 2</vt:lpstr>
      <vt:lpstr>Wingdings 3</vt:lpstr>
      <vt:lpstr>Thème27</vt:lpstr>
      <vt:lpstr>Thème14</vt:lpstr>
      <vt:lpstr>Thème22</vt:lpstr>
      <vt:lpstr>ALT UND JUNG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 UND JUNG</dc:title>
  <dc:creator>PB</dc:creator>
  <cp:lastModifiedBy>BINET, Pierre</cp:lastModifiedBy>
  <cp:revision>9</cp:revision>
  <dcterms:created xsi:type="dcterms:W3CDTF">2021-10-22T13:03:21Z</dcterms:created>
  <dcterms:modified xsi:type="dcterms:W3CDTF">2021-11-30T08:50:05Z</dcterms:modified>
</cp:coreProperties>
</file>