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3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16568" y="240632"/>
            <a:ext cx="11716352" cy="1275347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 VORSÄTZE</a:t>
            </a:r>
            <a:br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WOCHE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7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3" y="243266"/>
            <a:ext cx="7053943" cy="636915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343901" y="3028951"/>
            <a:ext cx="235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5215" y="261466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0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821386" y="2473780"/>
            <a:ext cx="38535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Fuß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super,</a:t>
            </a:r>
          </a:p>
          <a:p>
            <a:pPr algn="ctr"/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sportlich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bin.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3" y="243266"/>
            <a:ext cx="7053943" cy="636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7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46745" y="416734"/>
            <a:ext cx="5608864" cy="922564"/>
          </a:xfrm>
          <a:prstGeom prst="rect">
            <a:avLst/>
          </a:prstGeom>
          <a:solidFill>
            <a:srgbClr val="F0ED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407" y="204923"/>
            <a:ext cx="1294931" cy="129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28764" y="616406"/>
            <a:ext cx="58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GUTE VORSÄTZE FÜR DIE WOCHE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18289" y="1744230"/>
            <a:ext cx="58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8289" y="2213363"/>
            <a:ext cx="1074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……………………………….…….,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8287" y="3079577"/>
            <a:ext cx="58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8286" y="4076526"/>
            <a:ext cx="58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8286" y="5073475"/>
            <a:ext cx="5865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werde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90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873230" y="4153710"/>
            <a:ext cx="444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10)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534" y="2695204"/>
            <a:ext cx="1294931" cy="129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9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265" y="243191"/>
            <a:ext cx="8547649" cy="635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34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</TotalTime>
  <Words>47</Words>
  <Application>Microsoft Office PowerPoint</Application>
  <PresentationFormat>Grand écran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GUTE VORSÄTZE FÜR DIE WOCHE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GUTE VORSÄTZE FÜR DIE WOCHE</dc:title>
  <dc:creator>PB</dc:creator>
  <cp:lastModifiedBy>PB</cp:lastModifiedBy>
  <cp:revision>3</cp:revision>
  <dcterms:created xsi:type="dcterms:W3CDTF">2021-06-27T11:20:04Z</dcterms:created>
  <dcterms:modified xsi:type="dcterms:W3CDTF">2021-06-27T11:36:15Z</dcterms:modified>
</cp:coreProperties>
</file>