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287" r:id="rId8"/>
    <p:sldId id="284" r:id="rId9"/>
    <p:sldId id="286" r:id="rId10"/>
    <p:sldId id="277" r:id="rId11"/>
    <p:sldId id="278" r:id="rId12"/>
    <p:sldId id="279" r:id="rId13"/>
    <p:sldId id="289" r:id="rId14"/>
    <p:sldId id="288" r:id="rId15"/>
    <p:sldId id="29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331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3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2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1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06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9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8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4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3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6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99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6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37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NOCH MEHR AGS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6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3099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173060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56" y="89809"/>
            <a:ext cx="9799816" cy="535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6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3" y="110736"/>
            <a:ext cx="10253546" cy="535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21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3099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173060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5" y="81643"/>
            <a:ext cx="10253799" cy="545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74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86" y="0"/>
            <a:ext cx="10569856" cy="54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98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3099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88" y="1626259"/>
            <a:ext cx="1347408" cy="13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55545" y="54800"/>
            <a:ext cx="1075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musikalisch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gefährlich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kompliziert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Das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lustig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genial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Lust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musikalisch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1020"/>
              </p:ext>
            </p:extLst>
          </p:nvPr>
        </p:nvGraphicFramePr>
        <p:xfrm>
          <a:off x="428016" y="2037480"/>
          <a:ext cx="11614827" cy="472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09"/>
                <a:gridCol w="3871609"/>
                <a:gridCol w="3871609"/>
              </a:tblGrid>
              <a:tr h="11808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80811">
                <a:tc>
                  <a:txBody>
                    <a:bodyPr/>
                    <a:lstStyle/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Foto</a:t>
                      </a:r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-AG</a:t>
                      </a:r>
                    </a:p>
                    <a:p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80811">
                <a:tc>
                  <a:txBody>
                    <a:bodyPr/>
                    <a:lstStyle/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Zirkus</a:t>
                      </a:r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-AG</a:t>
                      </a:r>
                    </a:p>
                    <a:p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80811">
                <a:tc>
                  <a:txBody>
                    <a:bodyPr/>
                    <a:lstStyle/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Bigband-AG</a:t>
                      </a:r>
                    </a:p>
                    <a:p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50" y="203748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53" y="199379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5651">
            <a:off x="455630" y="323627"/>
            <a:ext cx="2563324" cy="26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06929" y="1077686"/>
            <a:ext cx="935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9387191" y="1692613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309369" y="1784321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6928" y="2591958"/>
            <a:ext cx="949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Zirkus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9465013" y="3167974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387191" y="3259682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6928" y="3960316"/>
            <a:ext cx="949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Bigband-AG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9465013" y="4536332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387191" y="4628040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867" y="26062"/>
            <a:ext cx="1313235" cy="13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81396" y="236206"/>
            <a:ext cx="1084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AG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3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06928" y="1077686"/>
            <a:ext cx="1012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0184866" y="1692613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107044" y="1784321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6928" y="2591958"/>
            <a:ext cx="1021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Zirkus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0262688" y="3167974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184866" y="3259682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6928" y="3960316"/>
            <a:ext cx="103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Bigband-AG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0340512" y="4536332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262690" y="4628040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1396" y="236206"/>
            <a:ext cx="1084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AG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7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06929" y="1077686"/>
            <a:ext cx="1016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…………-AG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….………….…………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0107038" y="1682886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0029216" y="1764867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-6244"/>
            <a:ext cx="1259858" cy="12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06928" y="2591958"/>
            <a:ext cx="1021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….………….……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0214053" y="3187429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184866" y="3259682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06928" y="3960316"/>
            <a:ext cx="103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…..………………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214053" y="4483536"/>
            <a:ext cx="64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184866" y="4637424"/>
            <a:ext cx="7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" y="815639"/>
            <a:ext cx="902500" cy="9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" y="3177764"/>
            <a:ext cx="902500" cy="9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99" y="1136660"/>
            <a:ext cx="9944962" cy="242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781396" y="3937264"/>
            <a:ext cx="1084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Yoga-AG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….………….…………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1396" y="4460484"/>
            <a:ext cx="1084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Yoga-AG ………………..,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….………….…………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1396" y="236206"/>
            <a:ext cx="1084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5360" y="242426"/>
            <a:ext cx="5111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5361" y="961564"/>
            <a:ext cx="532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exprimer une cause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48001" y="1752592"/>
            <a:ext cx="6420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 super?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71517" y="1752592"/>
            <a:ext cx="57610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64063" y="3117231"/>
            <a:ext cx="8784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Lea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Foto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-AG super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ccolade ouvrante 7"/>
          <p:cNvSpPr>
            <a:spLocks/>
          </p:cNvSpPr>
          <p:nvPr/>
        </p:nvSpPr>
        <p:spPr bwMode="auto">
          <a:xfrm rot="-5400000">
            <a:off x="4030181" y="2130649"/>
            <a:ext cx="792162" cy="4147822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kumimoji="1" lang="fr-FR" sz="2400">
              <a:latin typeface="Tahoma" pitchFamily="34" charset="0"/>
            </a:endParaRPr>
          </a:p>
        </p:txBody>
      </p:sp>
      <p:sp>
        <p:nvSpPr>
          <p:cNvPr id="9" name="Accolade ouvrante 8"/>
          <p:cNvSpPr>
            <a:spLocks/>
          </p:cNvSpPr>
          <p:nvPr/>
        </p:nvSpPr>
        <p:spPr bwMode="auto">
          <a:xfrm rot="-5400000">
            <a:off x="7826319" y="2699298"/>
            <a:ext cx="792162" cy="3010525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kumimoji="1" lang="fr-FR" sz="2400">
              <a:latin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29076" y="4664142"/>
            <a:ext cx="20177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</a:t>
            </a:r>
          </a:p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9466" y="4664142"/>
            <a:ext cx="21605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</a:t>
            </a:r>
          </a:p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subordonnée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229" name="Connecteur droit 14"/>
          <p:cNvCxnSpPr>
            <a:cxnSpLocks noChangeShapeType="1"/>
          </p:cNvCxnSpPr>
          <p:nvPr/>
        </p:nvCxnSpPr>
        <p:spPr bwMode="auto">
          <a:xfrm>
            <a:off x="2351089" y="2997200"/>
            <a:ext cx="649287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7" name="Connecteur droit 16"/>
          <p:cNvCxnSpPr>
            <a:cxnSpLocks noChangeShapeType="1"/>
          </p:cNvCxnSpPr>
          <p:nvPr/>
        </p:nvCxnSpPr>
        <p:spPr bwMode="auto">
          <a:xfrm flipV="1">
            <a:off x="2675732" y="3634452"/>
            <a:ext cx="776474" cy="573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Connecteur droit 20"/>
          <p:cNvCxnSpPr>
            <a:cxnSpLocks noChangeShapeType="1"/>
          </p:cNvCxnSpPr>
          <p:nvPr/>
        </p:nvCxnSpPr>
        <p:spPr bwMode="auto">
          <a:xfrm>
            <a:off x="9260053" y="3634452"/>
            <a:ext cx="3603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3" name="ZoneTexte 22"/>
          <p:cNvSpPr txBox="1"/>
          <p:nvPr/>
        </p:nvSpPr>
        <p:spPr>
          <a:xfrm>
            <a:off x="2782615" y="3677149"/>
            <a:ext cx="7191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260053" y="3634452"/>
            <a:ext cx="719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</a:p>
        </p:txBody>
      </p:sp>
      <p:sp>
        <p:nvSpPr>
          <p:cNvPr id="26" name="Ellipse 25"/>
          <p:cNvSpPr>
            <a:spLocks noChangeArrowheads="1"/>
          </p:cNvSpPr>
          <p:nvPr/>
        </p:nvSpPr>
        <p:spPr bwMode="auto">
          <a:xfrm>
            <a:off x="6500171" y="3313426"/>
            <a:ext cx="216967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kumimoji="1" lang="fr-FR" sz="2400">
              <a:latin typeface="Tahoma" pitchFamily="34" charset="0"/>
            </a:endParaRPr>
          </a:p>
        </p:txBody>
      </p:sp>
      <p:pic>
        <p:nvPicPr>
          <p:cNvPr id="19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2690" y="82218"/>
            <a:ext cx="1343472" cy="134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courbée vers la droite 14"/>
          <p:cNvSpPr/>
          <p:nvPr/>
        </p:nvSpPr>
        <p:spPr>
          <a:xfrm>
            <a:off x="490451" y="1978429"/>
            <a:ext cx="1155469" cy="17622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17137" y="3148981"/>
            <a:ext cx="3338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7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23" grpId="0"/>
      <p:bldP spid="25" grpId="0"/>
      <p:bldP spid="26" grpId="0" animBg="1"/>
      <p:bldP spid="15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803515" y="506757"/>
            <a:ext cx="77415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une proposition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principale,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conjugué est toujours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deuxième position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229" name="Connecteur droit 14"/>
          <p:cNvCxnSpPr>
            <a:cxnSpLocks noChangeShapeType="1"/>
          </p:cNvCxnSpPr>
          <p:nvPr/>
        </p:nvCxnSpPr>
        <p:spPr bwMode="auto">
          <a:xfrm>
            <a:off x="2351089" y="2997200"/>
            <a:ext cx="649287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0" name="ZoneTexte 19"/>
          <p:cNvSpPr txBox="1"/>
          <p:nvPr/>
        </p:nvSpPr>
        <p:spPr>
          <a:xfrm>
            <a:off x="4080737" y="2933348"/>
            <a:ext cx="74643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une proposition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subordonnée,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conjugué est toujours en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finale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" y="340468"/>
            <a:ext cx="4630366" cy="46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1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1" id="{E2043D79-5FB6-4881-819A-EE69B14D4994}" vid="{D6820AA4-1967-434F-BD62-AE59CF9788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JULIANS ELEKTRONISCHER TERMINPLANER</Template>
  <TotalTime>116</TotalTime>
  <Words>270</Words>
  <Application>Microsoft Office PowerPoint</Application>
  <PresentationFormat>Grand écran</PresentationFormat>
  <Paragraphs>55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 3</vt:lpstr>
      <vt:lpstr>Thème11</vt:lpstr>
      <vt:lpstr>NOCH MEHR AGS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AG-PROGRAMM</dc:title>
  <dc:creator>PB</dc:creator>
  <cp:lastModifiedBy>PB</cp:lastModifiedBy>
  <cp:revision>24</cp:revision>
  <dcterms:created xsi:type="dcterms:W3CDTF">2021-06-26T13:10:26Z</dcterms:created>
  <dcterms:modified xsi:type="dcterms:W3CDTF">2021-06-27T10:10:45Z</dcterms:modified>
</cp:coreProperties>
</file>