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3" r:id="rId5"/>
    <p:sldId id="261" r:id="rId6"/>
    <p:sldId id="266" r:id="rId7"/>
    <p:sldId id="265" r:id="rId8"/>
    <p:sldId id="267" r:id="rId9"/>
    <p:sldId id="270" r:id="rId10"/>
    <p:sldId id="271" r:id="rId11"/>
    <p:sldId id="272" r:id="rId12"/>
    <p:sldId id="258" r:id="rId13"/>
    <p:sldId id="259" r:id="rId14"/>
    <p:sldId id="273" r:id="rId15"/>
    <p:sldId id="269" r:id="rId16"/>
    <p:sldId id="268" r:id="rId17"/>
    <p:sldId id="274" r:id="rId18"/>
    <p:sldId id="279" r:id="rId19"/>
    <p:sldId id="280" r:id="rId20"/>
    <p:sldId id="276" r:id="rId21"/>
    <p:sldId id="275" r:id="rId22"/>
    <p:sldId id="281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331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3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2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1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06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9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4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3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6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99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6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37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BE12A5-3BE2-4E11-B6DD-A19333ABEB79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611BD7-D649-401D-BFB9-51F370EBF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AG-PROGRAMM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5" r="41658" b="27927"/>
          <a:stretch/>
        </p:blipFill>
        <p:spPr>
          <a:xfrm>
            <a:off x="165370" y="2978053"/>
            <a:ext cx="6699613" cy="15348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1072" r="3102"/>
          <a:stretch/>
        </p:blipFill>
        <p:spPr>
          <a:xfrm>
            <a:off x="7261352" y="877227"/>
            <a:ext cx="4522427" cy="5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2" r="42227"/>
          <a:stretch/>
        </p:blipFill>
        <p:spPr>
          <a:xfrm>
            <a:off x="508235" y="2239098"/>
            <a:ext cx="6634299" cy="15914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90" r="2579" b="4048"/>
          <a:stretch/>
        </p:blipFill>
        <p:spPr>
          <a:xfrm>
            <a:off x="7454340" y="507684"/>
            <a:ext cx="4416879" cy="54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09" y="1459784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79700" y="799809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14210" y="121925"/>
            <a:ext cx="3447987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6574" y="148347"/>
            <a:ext cx="342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AG-PROGRAMM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763983" y="1896982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3801059" y="1936087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47" y="1951921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34" y="1965273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G PROGRA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9175" y="16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0254" y="465362"/>
            <a:ext cx="309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Serat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10050" y="465363"/>
            <a:ext cx="309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Marlene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655378" y="465363"/>
            <a:ext cx="309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Lea</a:t>
            </a:r>
            <a:endParaRPr lang="fr-FR" sz="2400" dirty="0"/>
          </a:p>
        </p:txBody>
      </p:sp>
      <p:sp>
        <p:nvSpPr>
          <p:cNvPr id="6" name="Flèche vers le bas 5"/>
          <p:cNvSpPr/>
          <p:nvPr/>
        </p:nvSpPr>
        <p:spPr>
          <a:xfrm>
            <a:off x="2230211" y="1045028"/>
            <a:ext cx="514350" cy="1118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500007" y="1045027"/>
            <a:ext cx="514350" cy="1118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945335" y="1045026"/>
            <a:ext cx="514350" cy="1118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AG PROGRA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9175" y="16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2" y="924742"/>
            <a:ext cx="11407140" cy="543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G PROGRA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3668" y="60140"/>
            <a:ext cx="487363" cy="4873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61606" y="2424792"/>
            <a:ext cx="216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Zirkus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4742" y="2424792"/>
            <a:ext cx="237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Bigband-AG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49871" y="2424792"/>
            <a:ext cx="216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9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" y="986790"/>
            <a:ext cx="11300460" cy="40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9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0097" y="8329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AG-PROGRAMM: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4223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0097" y="7969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-AG: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097" y="245242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Zirkus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-AG: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0097" y="404910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Bigband-AG: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0097" y="124908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werden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096" y="5645778"/>
            <a:ext cx="810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…….... –AG super.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095" y="6107443"/>
            <a:ext cx="810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9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604" y="22067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L’EXPRESSION DU FUTUR</a:t>
            </a: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049" y="95998"/>
            <a:ext cx="1203561" cy="120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6567" y="1707601"/>
            <a:ext cx="11827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peut exprimer un futur en utilisant une indication de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temps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   (le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verbe reste au présent) :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61737" y="2492896"/>
            <a:ext cx="10852483" cy="144016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54238" y="3015111"/>
            <a:ext cx="1808589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62827" y="3022848"/>
            <a:ext cx="2367875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übermorgen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41732" y="3020350"/>
            <a:ext cx="3366144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in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99734" y="3006500"/>
            <a:ext cx="354345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 /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03512" y="37890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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Morgen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treibe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Sport.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6567" y="449953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-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 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peut aussi utiliser un futur.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3512" y="5210037"/>
            <a:ext cx="981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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Morgen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Sport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treiben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602240" y="5733257"/>
            <a:ext cx="416607" cy="5323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262371" y="627455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auxiliaire du futur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05199" y="626562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verbe à l’infinitif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6809532" y="5720365"/>
            <a:ext cx="342382" cy="54526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410" y="425280"/>
            <a:ext cx="1147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Cette forme (auxiliaire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+ verbe à l’infinitif) s’emploie en fait pour exprimer une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promesse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ou une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certitude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6410" y="2068360"/>
            <a:ext cx="627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-  Conjugaison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de 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au présent :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01217" y="306919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1217" y="350119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du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wirst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1568" y="3933191"/>
            <a:ext cx="266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er/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wird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33569" y="3069191"/>
            <a:ext cx="286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33569" y="3501191"/>
            <a:ext cx="256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ihr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</a:t>
            </a:r>
            <a:r>
              <a:rPr lang="fr-FR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e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33568" y="3933191"/>
            <a:ext cx="209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werden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5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0" y="292613"/>
            <a:ext cx="4816257" cy="488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644244" y="1423197"/>
            <a:ext cx="442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´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indent="-342900">
              <a:buFont typeface="Wingdings 3" panose="05040102010807070707" pitchFamily="18" charset="2"/>
              <a:buChar char="´"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Dialoge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Anzeigen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drei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Texte</a:t>
            </a: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 rot="18965570">
            <a:off x="6453689" y="2460457"/>
            <a:ext cx="571500" cy="5491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85725"/>
            <a:ext cx="1043215" cy="10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02147" y="3099640"/>
            <a:ext cx="404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&amp; 12)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183673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39" y="1529326"/>
            <a:ext cx="9998157" cy="295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7" y="747125"/>
            <a:ext cx="11331922" cy="412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8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183673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38" y="168593"/>
            <a:ext cx="6411450" cy="28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0" y="292613"/>
            <a:ext cx="4816257" cy="488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644244" y="1423197"/>
            <a:ext cx="442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´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Anzeigen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indent="-342900">
              <a:buFont typeface="Wingdings 3" panose="05040102010807070707" pitchFamily="18" charset="2"/>
              <a:buChar char="´"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Nachhilfestunden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Babysitting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AGs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 rot="18965570">
            <a:off x="6445526" y="2856446"/>
            <a:ext cx="571500" cy="5491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0" y="292613"/>
            <a:ext cx="4816257" cy="488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644243" y="1423197"/>
            <a:ext cx="5753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´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indent="-342900">
              <a:buFont typeface="Wingdings 3" panose="05040102010807070707" pitchFamily="18" charset="2"/>
              <a:buChar char="´"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Clubs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Unterricht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Clubs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Vormittag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Klassenarbeiten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 rot="18965570">
            <a:off x="6494511" y="2125722"/>
            <a:ext cx="571500" cy="5491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4"/>
          <a:stretch/>
        </p:blipFill>
        <p:spPr>
          <a:xfrm>
            <a:off x="199146" y="81643"/>
            <a:ext cx="10536889" cy="391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865662" y="4150069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65662" y="4632528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65662" y="5114987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organisieren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24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35333" y="2092663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35332" y="2942514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1072" r="3102"/>
          <a:stretch/>
        </p:blipFill>
        <p:spPr>
          <a:xfrm>
            <a:off x="0" y="0"/>
            <a:ext cx="4853461" cy="5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35333" y="1651791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35332" y="2501642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35331" y="3351493"/>
            <a:ext cx="65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organisieren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90" r="2579" b="4048"/>
          <a:stretch/>
        </p:blipFill>
        <p:spPr>
          <a:xfrm>
            <a:off x="0" y="0"/>
            <a:ext cx="4560805" cy="55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3099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183673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1" b="55516"/>
          <a:stretch/>
        </p:blipFill>
        <p:spPr>
          <a:xfrm>
            <a:off x="1552005" y="4131415"/>
            <a:ext cx="9438062" cy="24439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4"/>
          <a:stretch/>
        </p:blipFill>
        <p:spPr>
          <a:xfrm>
            <a:off x="1868231" y="209014"/>
            <a:ext cx="8805609" cy="327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5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1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1" id="{E2043D79-5FB6-4881-819A-EE69B14D4994}" vid="{D6820AA4-1967-434F-BD62-AE59CF9788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JULIANS ELEKTRONISCHER TERMINPLANER</Template>
  <TotalTime>60</TotalTime>
  <Words>226</Words>
  <Application>Microsoft Office PowerPoint</Application>
  <PresentationFormat>Grand écran</PresentationFormat>
  <Paragraphs>81</Paragraphs>
  <Slides>24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Times New Roman</vt:lpstr>
      <vt:lpstr>Wingdings</vt:lpstr>
      <vt:lpstr>Wingdings 3</vt:lpstr>
      <vt:lpstr>Thème11</vt:lpstr>
      <vt:lpstr>AG-PROGRAMM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AG-PROGRAMM</dc:title>
  <dc:creator>PB</dc:creator>
  <cp:lastModifiedBy>PB</cp:lastModifiedBy>
  <cp:revision>17</cp:revision>
  <dcterms:created xsi:type="dcterms:W3CDTF">2021-06-26T13:10:26Z</dcterms:created>
  <dcterms:modified xsi:type="dcterms:W3CDTF">2021-06-27T10:02:39Z</dcterms:modified>
</cp:coreProperties>
</file>