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43160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458558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93586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43324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77922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91140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3359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03964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1457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31678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92197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8814A4-6FA9-4ADA-B8CB-80437471AB67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fld id="{06C32F69-7D21-44A3-B498-5BC45385ED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23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116254" y="1742692"/>
            <a:ext cx="82534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WAS UND WANN?</a:t>
            </a:r>
            <a:endParaRPr lang="fr-FR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097140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912" y="2587851"/>
            <a:ext cx="1406433" cy="140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012871" y="4139293"/>
            <a:ext cx="2196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310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" y="228600"/>
            <a:ext cx="10919460" cy="59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66004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macht</a:t>
            </a:r>
            <a:r>
              <a:rPr lang="fr-FR" dirty="0" smtClean="0"/>
              <a:t> Charlotte </a:t>
            </a:r>
            <a:r>
              <a:rPr lang="fr-FR" dirty="0" err="1" smtClean="0"/>
              <a:t>wann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12800" y="1771650"/>
            <a:ext cx="279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Ende </a:t>
            </a:r>
            <a:r>
              <a:rPr lang="fr-FR" sz="2800" dirty="0" err="1" smtClean="0"/>
              <a:t>Juli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812800" y="2430236"/>
            <a:ext cx="279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Um </a:t>
            </a:r>
            <a:r>
              <a:rPr lang="fr-FR" sz="2800" dirty="0" err="1" smtClean="0"/>
              <a:t>halb</a:t>
            </a:r>
            <a:r>
              <a:rPr lang="fr-FR" sz="2800" dirty="0" smtClean="0"/>
              <a:t> 10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812800" y="3100716"/>
            <a:ext cx="279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Heute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812800" y="3771196"/>
            <a:ext cx="279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Morgen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812800" y="4441676"/>
            <a:ext cx="380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Am 15. </a:t>
            </a:r>
            <a:r>
              <a:rPr lang="fr-FR" sz="2800" dirty="0" err="1" smtClean="0"/>
              <a:t>September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812800" y="5782636"/>
            <a:ext cx="279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Vor der </a:t>
            </a:r>
            <a:r>
              <a:rPr lang="fr-FR" sz="2800" dirty="0" err="1" smtClean="0"/>
              <a:t>Schule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812800" y="5112156"/>
            <a:ext cx="279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Im Winter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333382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35360" y="242426"/>
            <a:ext cx="5111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grammatical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5361" y="961564"/>
            <a:ext cx="92850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place du verbe conjugué dans une phrase déclarative </a:t>
            </a: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55849" y="2068341"/>
            <a:ext cx="8784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Charlotte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fährt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um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halb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29" name="Connecteur droit 14"/>
          <p:cNvCxnSpPr>
            <a:cxnSpLocks noChangeShapeType="1"/>
          </p:cNvCxnSpPr>
          <p:nvPr/>
        </p:nvCxnSpPr>
        <p:spPr bwMode="auto">
          <a:xfrm>
            <a:off x="2351089" y="2997200"/>
            <a:ext cx="649287" cy="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pic>
        <p:nvPicPr>
          <p:cNvPr id="19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4952" y="0"/>
            <a:ext cx="1343472" cy="134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814142" y="3175118"/>
            <a:ext cx="222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U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halb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000376" y="3177651"/>
            <a:ext cx="12864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fährt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927978" y="3188995"/>
            <a:ext cx="3367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Charlotte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144327" y="3902705"/>
            <a:ext cx="75383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une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 déclarative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 conjugué est toujours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fr-FR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deuxième position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335" y="4413318"/>
            <a:ext cx="1807851" cy="1807851"/>
          </a:xfrm>
          <a:prstGeom prst="rect">
            <a:avLst/>
          </a:prstGeom>
        </p:spPr>
      </p:pic>
      <p:sp>
        <p:nvSpPr>
          <p:cNvPr id="2" name="Flèche courbée vers la gauche 1"/>
          <p:cNvSpPr/>
          <p:nvPr/>
        </p:nvSpPr>
        <p:spPr>
          <a:xfrm rot="8499006">
            <a:off x="2843832" y="3669753"/>
            <a:ext cx="1214075" cy="2437761"/>
          </a:xfrm>
          <a:prstGeom prst="curvedLeftArrow">
            <a:avLst>
              <a:gd name="adj1" fmla="val 25000"/>
              <a:gd name="adj2" fmla="val 51712"/>
              <a:gd name="adj3" fmla="val 2500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8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20" grpId="0"/>
      <p:bldP spid="22" grpId="0"/>
      <p:bldP spid="27" grpId="0"/>
      <p:bldP spid="28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912" y="2587851"/>
            <a:ext cx="1406433" cy="140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012871" y="4139293"/>
            <a:ext cx="2196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20647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519" y="120067"/>
            <a:ext cx="7125317" cy="50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3240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20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20" id="{24BF52D0-8A1D-4E60-8E33-938DEA1DF3A3}" vid="{D7961B6F-26F0-499B-837A-ED742CD24D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</Template>
  <TotalTime>21</TotalTime>
  <Words>76</Words>
  <Application>Microsoft Office PowerPoint</Application>
  <PresentationFormat>Grand écran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Cambria</vt:lpstr>
      <vt:lpstr>Wingdings</vt:lpstr>
      <vt:lpstr>Wingdings 2</vt:lpstr>
      <vt:lpstr>Wingdings 3</vt:lpstr>
      <vt:lpstr>Thème20</vt:lpstr>
      <vt:lpstr>Présentation PowerPoint</vt:lpstr>
      <vt:lpstr>Présentation PowerPoint</vt:lpstr>
      <vt:lpstr>Présentation PowerPoint</vt:lpstr>
      <vt:lpstr>Was macht Charlotte wann?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PB</dc:creator>
  <cp:lastModifiedBy>PB</cp:lastModifiedBy>
  <cp:revision>3</cp:revision>
  <dcterms:created xsi:type="dcterms:W3CDTF">2021-06-27T09:30:47Z</dcterms:created>
  <dcterms:modified xsi:type="dcterms:W3CDTF">2021-06-27T09:52:20Z</dcterms:modified>
</cp:coreProperties>
</file>