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9" r:id="rId8"/>
    <p:sldId id="262" r:id="rId9"/>
    <p:sldId id="263" r:id="rId10"/>
    <p:sldId id="268" r:id="rId11"/>
    <p:sldId id="267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1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/>
        </p:nvSpPr>
        <p:spPr>
          <a:xfrm>
            <a:off x="6095999" y="0"/>
            <a:ext cx="45732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010639" y="1600200"/>
            <a:ext cx="4573192" cy="37338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10639" y="5562600"/>
            <a:ext cx="4573190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 smtClean="0"/>
              <a:t>Modifiez le style des sous-titres du masque</a:t>
            </a:r>
            <a:endParaRPr lang="fr-FR" noProof="0" dirty="0"/>
          </a:p>
        </p:txBody>
      </p:sp>
      <p:pic>
        <p:nvPicPr>
          <p:cNvPr id="1026" name="Picture 2" descr="https://upload.wikimedia.org/wikipedia/commons/thumb/5/58/Schule_Eichst%C3%A4tt_-SZ_WG_%284%29.jpg/1280px-Schule_Eichst%C3%A4tt_-SZ_WG_%284%29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3" r="11511"/>
          <a:stretch/>
        </p:blipFill>
        <p:spPr bwMode="auto">
          <a:xfrm>
            <a:off x="0" y="0"/>
            <a:ext cx="69582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793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24FDDA-0C50-4670-854C-3FFCB2616AD6}" type="datetimeFigureOut">
              <a:rPr lang="fr-FR" smtClean="0"/>
              <a:t>26/06/2021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FAE0F04-3983-4055-9F67-9BDADBF75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18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144794" y="609600"/>
            <a:ext cx="1981717" cy="5638800"/>
          </a:xfrm>
        </p:spPr>
        <p:txBody>
          <a:bodyPr vert="eaVert"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2809" y="609600"/>
            <a:ext cx="7393324" cy="5638800"/>
          </a:xfrm>
        </p:spPr>
        <p:txBody>
          <a:bodyPr vert="eaVert" rtlCol="0"/>
          <a:lstStyle/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24FDDA-0C50-4670-854C-3FFCB2616AD6}" type="datetimeFigureOut">
              <a:rPr lang="fr-FR" smtClean="0"/>
              <a:t>26/06/2021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FAE0F04-3983-4055-9F67-9BDADBF75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31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pied de page 4"/>
          <p:cNvSpPr>
            <a:spLocks noGrp="1"/>
          </p:cNvSpPr>
          <p:nvPr>
            <p:ph type="ftr" sz="quarter" idx="11"/>
          </p:nvPr>
        </p:nvSpPr>
        <p:spPr>
          <a:xfrm>
            <a:off x="1980127" y="6400800"/>
            <a:ext cx="5956385" cy="276228"/>
          </a:xfrm>
        </p:spPr>
        <p:txBody>
          <a:bodyPr rtlCol="0"/>
          <a:lstStyle/>
          <a:p>
            <a:endParaRPr lang="fr-FR"/>
          </a:p>
        </p:txBody>
      </p:sp>
      <p:sp>
        <p:nvSpPr>
          <p:cNvPr id="5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8230155" y="6400800"/>
            <a:ext cx="1549062" cy="276228"/>
          </a:xfrm>
        </p:spPr>
        <p:txBody>
          <a:bodyPr rtlCol="0"/>
          <a:lstStyle>
            <a:lvl1pPr>
              <a:defRPr/>
            </a:lvl1pPr>
          </a:lstStyle>
          <a:p>
            <a:fld id="{6324FDDA-0C50-4670-854C-3FFCB2616AD6}" type="datetimeFigureOut">
              <a:rPr lang="fr-FR" smtClean="0"/>
              <a:t>26/06/2021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059431" y="6400800"/>
            <a:ext cx="1067080" cy="276228"/>
          </a:xfrm>
        </p:spPr>
        <p:txBody>
          <a:bodyPr rtlCol="0"/>
          <a:lstStyle/>
          <a:p>
            <a:fld id="{EFAE0F04-3983-4055-9F67-9BDADBF75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338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2437447" y="1616075"/>
            <a:ext cx="7317103" cy="2727325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2437449" y="4495801"/>
            <a:ext cx="7317103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24FDDA-0C50-4670-854C-3FFCB2616AD6}" type="datetimeFigureOut">
              <a:rPr lang="fr-FR" smtClean="0"/>
              <a:t>26/06/2021</a:t>
            </a:fld>
            <a:endParaRPr lang="fr-FR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FAE0F04-3983-4055-9F67-9BDADBF75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18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80129" y="1828800"/>
            <a:ext cx="4420750" cy="4419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705761" y="1828800"/>
            <a:ext cx="4420751" cy="4419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24FDDA-0C50-4670-854C-3FFCB2616AD6}" type="datetimeFigureOut">
              <a:rPr lang="fr-FR" smtClean="0"/>
              <a:t>26/06/2021</a:t>
            </a:fld>
            <a:endParaRPr lang="fr-FR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FAE0F04-3983-4055-9F67-9BDADBF75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13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78537" y="1828800"/>
            <a:ext cx="4417702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978537" y="2743200"/>
            <a:ext cx="4417702" cy="3505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707219" y="1828800"/>
            <a:ext cx="4417702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707219" y="2743200"/>
            <a:ext cx="4417702" cy="3505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24FDDA-0C50-4670-854C-3FFCB2616AD6}" type="datetimeFigureOut">
              <a:rPr lang="fr-FR" smtClean="0"/>
              <a:t>26/06/2021</a:t>
            </a:fld>
            <a:endParaRPr lang="fr-FR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FAE0F04-3983-4055-9F67-9BDADBF75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63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24FDDA-0C50-4670-854C-3FFCB2616AD6}" type="datetimeFigureOut">
              <a:rPr lang="fr-FR" smtClean="0"/>
              <a:t>26/06/2021</a:t>
            </a:fld>
            <a:endParaRPr lang="fr-FR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FAE0F04-3983-4055-9F67-9BDADBF75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82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 5" descr="Grande vague (semi-transparente)" title="Vagu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12191999" cy="6857887"/>
          </a:xfrm>
          <a:prstGeom prst="rect">
            <a:avLst/>
          </a:prstGeom>
        </p:spPr>
      </p:pic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24FDDA-0C50-4670-854C-3FFCB2616AD6}" type="datetimeFigureOut">
              <a:rPr lang="fr-FR" smtClean="0"/>
              <a:t>26/06/2021</a:t>
            </a:fld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FAE0F04-3983-4055-9F67-9BDADBF75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07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980129" y="588964"/>
            <a:ext cx="3658553" cy="2840037"/>
          </a:xfrm>
        </p:spPr>
        <p:txBody>
          <a:bodyPr rtlCol="0"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2" y="588964"/>
            <a:ext cx="5487829" cy="558006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80129" y="3581400"/>
            <a:ext cx="3658553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24FDDA-0C50-4670-854C-3FFCB2616AD6}" type="datetimeFigureOut">
              <a:rPr lang="fr-FR" smtClean="0"/>
              <a:t>26/06/2021</a:t>
            </a:fld>
            <a:endParaRPr lang="fr-FR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FAE0F04-3983-4055-9F67-9BDADBF75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77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980129" y="588963"/>
            <a:ext cx="3658553" cy="2840038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8" name="Rectangle 7"/>
          <p:cNvSpPr/>
          <p:nvPr/>
        </p:nvSpPr>
        <p:spPr>
          <a:xfrm>
            <a:off x="6096049" y="588963"/>
            <a:ext cx="5487781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 dirty="0"/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6309137" y="805658"/>
            <a:ext cx="5061604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80129" y="3581400"/>
            <a:ext cx="3658553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24FDDA-0C50-4670-854C-3FFCB2616AD6}" type="datetimeFigureOut">
              <a:rPr lang="fr-FR" smtClean="0"/>
              <a:t>26/06/2021</a:t>
            </a:fld>
            <a:endParaRPr lang="fr-FR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FAE0F04-3983-4055-9F67-9BDADBF75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05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 descr="Grande vague (semi-transparente)" title="Vagu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12191999" cy="6857887"/>
          </a:xfrm>
          <a:prstGeom prst="rect">
            <a:avLst/>
          </a:prstGeom>
        </p:spPr>
      </p:pic>
      <p:sp>
        <p:nvSpPr>
          <p:cNvPr id="9" name="Rectangle 8"/>
          <p:cNvSpPr/>
          <p:nvPr/>
        </p:nvSpPr>
        <p:spPr>
          <a:xfrm>
            <a:off x="1006418" y="0"/>
            <a:ext cx="22866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 dirty="0"/>
          </a:p>
        </p:txBody>
      </p:sp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980128" y="381000"/>
            <a:ext cx="9146383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980128" y="1828800"/>
            <a:ext cx="914638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1980127" y="6400800"/>
            <a:ext cx="595638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230155" y="6400800"/>
            <a:ext cx="154906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4FDDA-0C50-4670-854C-3FFCB2616AD6}" type="datetimeFigureOut">
              <a:rPr lang="fr-FR" smtClean="0"/>
              <a:t>26/06/2021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059431" y="6400800"/>
            <a:ext cx="10670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E0F04-3983-4055-9F67-9BDADBF75B58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Picture 2" descr="https://upload.wikimedia.org/wikipedia/commons/thumb/5/58/Schule_Eichst%C3%A4tt_-SZ_WG_%284%29.jpg/1280px-Schule_Eichst%C3%A4tt_-SZ_WG_%284%29.jpg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7" t="-120" r="66526" b="120"/>
          <a:stretch/>
        </p:blipFill>
        <p:spPr bwMode="auto">
          <a:xfrm>
            <a:off x="1" y="0"/>
            <a:ext cx="16310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316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3839">
          <p15:clr>
            <a:srgbClr val="F26B43"/>
          </p15:clr>
        </p15:guide>
        <p15:guide id="4294967295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 MACHT WAS IN DER SCHULE?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14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josefschule-greven.de/assets/images/6/Hausmeister_NEU-03e02d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3" r="18178"/>
          <a:stretch/>
        </p:blipFill>
        <p:spPr bwMode="auto">
          <a:xfrm>
            <a:off x="1983921" y="702354"/>
            <a:ext cx="2441121" cy="236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885950" y="167930"/>
            <a:ext cx="3020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Der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Hausmeister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: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167930"/>
            <a:ext cx="1405391" cy="140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983921" y="3316623"/>
            <a:ext cx="7070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Der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Hausmeister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heißt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970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079776" y="436510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Dialogspiel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Pierre\Pictures\Bibliothèque multimédia Microsoft\j04339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201" y="2621190"/>
            <a:ext cx="1591582" cy="159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971801" y="5486399"/>
            <a:ext cx="8907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Mach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Interwiew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für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die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Schülerzeitung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!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904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729" y="0"/>
            <a:ext cx="503254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045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193" y="0"/>
            <a:ext cx="491361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67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816" y="0"/>
            <a:ext cx="581636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999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079776" y="436510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2708920"/>
            <a:ext cx="144216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24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-66988" y="873288"/>
            <a:ext cx="1257170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 </a:t>
            </a:r>
            <a:r>
              <a:rPr lang="fr-FR" alt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Wie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viele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Personen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hörst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du?</a:t>
            </a:r>
          </a:p>
          <a:p>
            <a:pPr lvl="0"/>
            <a:endParaRPr lang="fr-FR" alt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1</a:t>
            </a: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  	  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2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</a:t>
            </a: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	     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3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4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   </a:t>
            </a: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	 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5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</a:t>
            </a: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	     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6</a:t>
            </a:r>
          </a:p>
          <a:p>
            <a:pPr lvl="2"/>
            <a:endParaRPr lang="de-DE" alt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  <a:p>
            <a:pPr lvl="2"/>
            <a:endParaRPr lang="de-DE" alt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  <a:p>
            <a:pPr lvl="0" indent="0"/>
            <a:endParaRPr lang="de-DE" alt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de-DE" alt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Wingdings" panose="05000000000000000000" pitchFamily="2" charset="2"/>
            </a:endParaRPr>
          </a:p>
          <a:p>
            <a:pPr indent="0"/>
            <a:r>
              <a:rPr lang="fr-FR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………………….</a:t>
            </a:r>
            <a:r>
              <a:rPr lang="en-US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   	 </a:t>
            </a:r>
            <a:r>
              <a:rPr lang="fr-FR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………………….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  	      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………………….</a:t>
            </a:r>
            <a:r>
              <a:rPr lang="en-US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     	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………………….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 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Welche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Eigennamen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hörst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du? (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Vorname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/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Familienname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/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Stadt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/ Land …)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 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Welche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Wörter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verstehst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du?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514210" y="121925"/>
            <a:ext cx="6058040" cy="5760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58074" y="148347"/>
            <a:ext cx="5570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</a:t>
            </a:r>
            <a:r>
              <a:rPr lang="fr-FR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macht</a:t>
            </a:r>
            <a:r>
              <a:rPr lang="fr-FR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der </a:t>
            </a:r>
            <a:r>
              <a:rPr lang="fr-FR" sz="28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Schule</a:t>
            </a:r>
            <a:r>
              <a:rPr lang="fr-FR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Serafin Junge  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/>
          <a:stretch/>
        </p:blipFill>
        <p:spPr bwMode="auto">
          <a:xfrm>
            <a:off x="1199456" y="1978625"/>
            <a:ext cx="1485402" cy="1046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0"/>
          <a:stretch/>
        </p:blipFill>
        <p:spPr>
          <a:xfrm>
            <a:off x="3951302" y="1988755"/>
            <a:ext cx="1178816" cy="108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923" y="1988755"/>
            <a:ext cx="1046760" cy="1094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271" y="1997877"/>
            <a:ext cx="1086996" cy="1067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WER MACHT WAS IN DER SCHU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01125" y="2106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2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5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josefschule-greven.de/assets/images/6/Hausmeister_NEU-03e02d3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3" r="18178"/>
          <a:stretch/>
        </p:blipFill>
        <p:spPr bwMode="auto">
          <a:xfrm>
            <a:off x="2188029" y="1975983"/>
            <a:ext cx="3543300" cy="3434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188029" y="1191985"/>
            <a:ext cx="8907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Welche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Informationen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haben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über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den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Hausmeister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WER MACHT WAS IN DER SCHU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01125" y="2106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7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josefschule-greven.de/assets/images/6/Hausmeister_NEU-03e02d3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3" r="18178"/>
          <a:stretch/>
        </p:blipFill>
        <p:spPr bwMode="auto">
          <a:xfrm>
            <a:off x="2188029" y="1975983"/>
            <a:ext cx="3543300" cy="3434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188029" y="1191985"/>
            <a:ext cx="8907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Welche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Fragen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stellen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Schüler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WER MACHT WAS IN DER SCHU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01125" y="2106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5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079776" y="436510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bungsheft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607" y="2745375"/>
            <a:ext cx="1405391" cy="140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49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578" y="780979"/>
            <a:ext cx="9934787" cy="1457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www.josefschule-greven.de/assets/images/6/Hausmeister_NEU-03e02d3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3" r="18178"/>
          <a:stretch/>
        </p:blipFill>
        <p:spPr bwMode="auto">
          <a:xfrm>
            <a:off x="4767943" y="2882219"/>
            <a:ext cx="3543300" cy="3434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77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7"/>
          <a:stretch/>
        </p:blipFill>
        <p:spPr>
          <a:xfrm>
            <a:off x="2061771" y="868363"/>
            <a:ext cx="9670118" cy="5796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WER MACHT WAS IN DER SCHU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50111" y="71833"/>
            <a:ext cx="487363" cy="48736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rot="211178">
            <a:off x="4220935" y="1781738"/>
            <a:ext cx="7070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Seit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wann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arbeiten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Sie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an der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Schule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 rot="211178">
            <a:off x="4220936" y="2676580"/>
            <a:ext cx="7070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Was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machen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Sie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in der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Schule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 rot="211178">
            <a:off x="4161064" y="3436824"/>
            <a:ext cx="7070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Was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sind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Ihre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Aufgaben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 rot="211178">
            <a:off x="4161063" y="4268209"/>
            <a:ext cx="7070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Wie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lange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arbeiten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Sie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am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Tag?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 rot="211178">
            <a:off x="4087585" y="5091910"/>
            <a:ext cx="7070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Wo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wohnen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Sie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118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704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21" y="2003516"/>
            <a:ext cx="9067800" cy="294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WER MACHT WAS IN DER SCHU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01125" y="210626"/>
            <a:ext cx="487363" cy="487363"/>
          </a:xfrm>
          <a:prstGeom prst="rect">
            <a:avLst/>
          </a:prstGeom>
        </p:spPr>
      </p:pic>
      <p:sp>
        <p:nvSpPr>
          <p:cNvPr id="5" name="Plus 4"/>
          <p:cNvSpPr/>
          <p:nvPr/>
        </p:nvSpPr>
        <p:spPr>
          <a:xfrm rot="18636076">
            <a:off x="2463523" y="3492174"/>
            <a:ext cx="506186" cy="53253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Plus 5"/>
          <p:cNvSpPr/>
          <p:nvPr/>
        </p:nvSpPr>
        <p:spPr>
          <a:xfrm rot="18636076">
            <a:off x="4673323" y="3183874"/>
            <a:ext cx="506186" cy="53253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Plus 6"/>
          <p:cNvSpPr/>
          <p:nvPr/>
        </p:nvSpPr>
        <p:spPr>
          <a:xfrm rot="18636076">
            <a:off x="7065457" y="3126727"/>
            <a:ext cx="506186" cy="53253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Plus 7"/>
          <p:cNvSpPr/>
          <p:nvPr/>
        </p:nvSpPr>
        <p:spPr>
          <a:xfrm rot="18636076">
            <a:off x="8804452" y="3758874"/>
            <a:ext cx="506186" cy="53253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43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704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hème15">
  <a:themeElements>
    <a:clrScheme name="Vert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5" id="{AD9F77FA-13EF-4EC1-8D5B-82A55184D9EE}" vid="{43521B73-D46B-43F6-A8F9-25F24A1764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Thème15</Template>
  <TotalTime>29</TotalTime>
  <Words>95</Words>
  <Application>Microsoft Office PowerPoint</Application>
  <PresentationFormat>Grand écran</PresentationFormat>
  <Paragraphs>33</Paragraphs>
  <Slides>14</Slides>
  <Notes>0</Notes>
  <HiddenSlides>0</HiddenSlides>
  <MMClips>5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 Unicode MS</vt:lpstr>
      <vt:lpstr>Arial</vt:lpstr>
      <vt:lpstr>Century Gothic</vt:lpstr>
      <vt:lpstr>Times New Roman</vt:lpstr>
      <vt:lpstr>Wingdings</vt:lpstr>
      <vt:lpstr>Wingdings 3</vt:lpstr>
      <vt:lpstr>Thème15</vt:lpstr>
      <vt:lpstr>WER MACHT WAS IN DER SCHULE?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 MACHT WAS IN DER SCHULE?</dc:title>
  <dc:creator>PB</dc:creator>
  <cp:lastModifiedBy>PB</cp:lastModifiedBy>
  <cp:revision>9</cp:revision>
  <dcterms:created xsi:type="dcterms:W3CDTF">2021-06-26T10:16:21Z</dcterms:created>
  <dcterms:modified xsi:type="dcterms:W3CDTF">2021-06-26T10:45:26Z</dcterms:modified>
</cp:coreProperties>
</file>